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5" r:id="rId6"/>
    <p:sldMasterId id="2147483694" r:id="rId7"/>
  </p:sldMasterIdLst>
  <p:notesMasterIdLst>
    <p:notesMasterId r:id="rId12"/>
  </p:notesMasterIdLst>
  <p:handoutMasterIdLst>
    <p:handoutMasterId r:id="rId13"/>
  </p:handoutMasterIdLst>
  <p:sldIdLst>
    <p:sldId id="387" r:id="rId8"/>
    <p:sldId id="391" r:id="rId9"/>
    <p:sldId id="392" r:id="rId10"/>
    <p:sldId id="393" r:id="rId11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1" userDrawn="1">
          <p15:clr>
            <a:srgbClr val="A4A3A4"/>
          </p15:clr>
        </p15:guide>
        <p15:guide id="2" pos="3568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210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6E1"/>
    <a:srgbClr val="DDE9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0" y="44"/>
      </p:cViewPr>
      <p:guideLst>
        <p:guide pos="401"/>
        <p:guide pos="3568"/>
        <p:guide pos="7423"/>
        <p:guide orient="horz" pos="210"/>
        <p:guide orient="horz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07D2-6BC7-4C65-B4B7-E916F42D206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786CC-1E97-4A54-8D86-29952CD29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40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svg"/><Relationship Id="rId4" Type="http://schemas.openxmlformats.org/officeDocument/2006/relationships/image" Target="../media/image2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8722801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 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AFD5BB-CED0-BA8B-5CC3-F5BA76EDED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588" y="2122487"/>
            <a:ext cx="8721496" cy="4186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8471965-6025-A20B-E3C4-47C5173606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66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7" y="2122488"/>
            <a:ext cx="5050800" cy="1851832"/>
          </a:xfrm>
        </p:spPr>
        <p:txBody>
          <a:bodyPr anchor="b" anchorCtr="0"/>
          <a:lstStyle>
            <a:lvl1pPr>
              <a:defRPr sz="45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”Skriv ett citat här”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9BD76287-B338-FE8E-7483-6B67E0C89E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47564" y="1386669"/>
            <a:ext cx="4016422" cy="4919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400"/>
              <a:t> Klicka på ikonen för att infoga bild</a:t>
            </a:r>
            <a:endParaRPr lang="sv-SE"/>
          </a:p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181779E-7088-642C-2972-0B64BE602C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014" y="5617400"/>
            <a:ext cx="5051425" cy="32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B7CFEAA4-D0AB-4623-E467-C2A53AF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588" y="5981700"/>
            <a:ext cx="4016375" cy="3270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05148F8-DA3F-F703-2881-7DC8D698847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77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 med svart text">
    <p:bg>
      <p:bgPr>
        <a:blipFill dpi="0" rotWithShape="1">
          <a:blip r:embed="rId2">
            <a:lum/>
          </a:blip>
          <a:srcRect/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154740" y="477765"/>
            <a:ext cx="3700460" cy="538236"/>
          </a:xfrm>
        </p:spPr>
        <p:txBody>
          <a:bodyPr anchor="t" anchorCtr="0"/>
          <a:lstStyle>
            <a:lvl1pPr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</a:t>
            </a:r>
            <a:r>
              <a:rPr lang="sv-SE"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bakgrundsbild – </a:t>
            </a:r>
            <a:r>
              <a:rPr lang="sv-S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2ECCF4-89FC-0C8E-E139-85724773D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4740" y="1143553"/>
            <a:ext cx="3700460" cy="22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BA1B379B-0DB2-210F-4E5B-7463E814E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085" y="1301029"/>
            <a:ext cx="5077929" cy="204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84B8E-B6E3-AE19-57B6-47F2BF29C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99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154740" y="477765"/>
            <a:ext cx="3700460" cy="538236"/>
          </a:xfrm>
        </p:spPr>
        <p:txBody>
          <a:bodyPr anchor="t" anchorCtr="0"/>
          <a:lstStyle>
            <a:lvl1pPr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2ECCF4-89FC-0C8E-E139-85724773D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4740" y="1143553"/>
            <a:ext cx="3700460" cy="13735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CF7367B-2539-E52B-D87B-7F4961134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7341" y="2644626"/>
            <a:ext cx="10931503" cy="3663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49FEA25-4E75-2521-DBD2-D5425BF3DF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2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 med vit rubrik och text"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</a:t>
            </a:r>
            <a:r>
              <a:rPr lang="sv-SE"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sv-S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7109" y="402030"/>
            <a:ext cx="1008338" cy="302744"/>
          </a:xfrm>
          <a:prstGeom prst="rect">
            <a:avLst/>
          </a:prstGeom>
        </p:spPr>
      </p:pic>
      <p:cxnSp>
        <p:nvCxnSpPr>
          <p:cNvPr id="11" name="Rak koppling 10"/>
          <p:cNvCxnSpPr/>
          <p:nvPr userDrawn="1"/>
        </p:nvCxnSpPr>
        <p:spPr bwMode="white">
          <a:xfrm>
            <a:off x="636588" y="333375"/>
            <a:ext cx="1092676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6">
            <a:extLst>
              <a:ext uri="{FF2B5EF4-FFF2-40B4-BE49-F238E27FC236}">
                <a16:creationId xmlns:a16="http://schemas.microsoft.com/office/drawing/2014/main" id="{5B9935E4-D70B-C281-403F-1B580A8B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7" y="1386667"/>
            <a:ext cx="5050803" cy="702669"/>
          </a:xfrm>
        </p:spPr>
        <p:txBody>
          <a:bodyPr anchor="t" anchorCtr="0"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248FB2-04A5-55F1-E2A8-1E19C69FB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209" y="2120900"/>
            <a:ext cx="3198833" cy="2120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6541EAC-B117-8DD0-554B-AB4C50F6A3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131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 med svar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>
                <a:solidFill>
                  <a:sysClr val="windowText" lastClr="000000"/>
                </a:solidFill>
                <a:latin typeface="+mn-lt"/>
              </a:rPr>
              <a:t>För att byta bakgrundsbild</a:t>
            </a:r>
            <a:r>
              <a:rPr lang="sv-SE" sz="1000" baseline="0">
                <a:solidFill>
                  <a:sysClr val="windowText" lastClr="000000"/>
                </a:solidFill>
                <a:latin typeface="+mn-lt"/>
              </a:rPr>
              <a:t> – </a:t>
            </a:r>
            <a:r>
              <a:rPr lang="sv-SE" sz="1000">
                <a:solidFill>
                  <a:sysClr val="windowText" lastClr="000000"/>
                </a:solidFill>
                <a:latin typeface="+mn-lt"/>
              </a:rPr>
              <a:t>Högerklicka på tomt utrymme</a:t>
            </a:r>
            <a:r>
              <a:rPr lang="sv-SE" sz="1000" baseline="0">
                <a:solidFill>
                  <a:sysClr val="windowText" lastClr="000000"/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" name="Rubrik 6">
            <a:extLst>
              <a:ext uri="{FF2B5EF4-FFF2-40B4-BE49-F238E27FC236}">
                <a16:creationId xmlns:a16="http://schemas.microsoft.com/office/drawing/2014/main" id="{5B9935E4-D70B-C281-403F-1B580A8B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7" y="1386667"/>
            <a:ext cx="5050803" cy="702669"/>
          </a:xfrm>
        </p:spPr>
        <p:txBody>
          <a:bodyPr anchor="t" anchorCtr="0"/>
          <a:lstStyle>
            <a:lvl1pPr>
              <a:defRPr sz="2500">
                <a:solidFill>
                  <a:sysClr val="windowText" lastClr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248FB2-04A5-55F1-E2A8-1E19C69FB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209" y="2120900"/>
            <a:ext cx="3198833" cy="2120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6541EAC-B117-8DD0-554B-AB4C50F6A3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714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5458737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3D56AF9-2C8F-1DBE-D5E1-7E3256E7CD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6588" y="2122487"/>
            <a:ext cx="5459413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616701" y="1386669"/>
            <a:ext cx="2394000" cy="239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8" name="Platshållare för bild 4"/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9168135" y="1386669"/>
            <a:ext cx="2394000" cy="239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9" name="Platshållare för bild 4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6616701" y="3912823"/>
            <a:ext cx="2394000" cy="239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9168135" y="3912823"/>
            <a:ext cx="2394000" cy="239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DB12F4-407F-A2E9-778F-F2F0A919BCD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01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7"/>
            <a:ext cx="2772329" cy="735821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8" name="Platshållare för bild 4"/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76751" y="2607113"/>
            <a:ext cx="2625814" cy="3701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9" name="Platshållare för bild 4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3408917" y="2607113"/>
            <a:ext cx="2625814" cy="3701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944585" y="2607113"/>
            <a:ext cx="2625814" cy="3701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912413" y="378576"/>
            <a:ext cx="657987" cy="187642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41203C-3B73-92FF-6BA5-6D5D573E38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588" y="2607113"/>
            <a:ext cx="2163684" cy="370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D659E65-C028-169F-EA9B-E29BF511DA2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49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9" y="1386667"/>
            <a:ext cx="2163684" cy="735821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41203C-3B73-92FF-6BA5-6D5D573E38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588" y="2607113"/>
            <a:ext cx="2163684" cy="370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4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3408917" y="1376363"/>
            <a:ext cx="4012112" cy="4932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7558288" y="1376363"/>
            <a:ext cx="4012112" cy="4932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912413" y="378576"/>
            <a:ext cx="657987" cy="187642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D659E65-C028-169F-EA9B-E29BF511DA2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433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0"/>
          <p:cNvSpPr>
            <a:spLocks noGrp="1"/>
          </p:cNvSpPr>
          <p:nvPr>
            <p:ph type="pic" sz="quarter" idx="20" hasCustomPrompt="1"/>
          </p:nvPr>
        </p:nvSpPr>
        <p:spPr bwMode="ltGray">
          <a:xfrm>
            <a:off x="636590" y="1376363"/>
            <a:ext cx="7232434" cy="4665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/>
              <a:t> </a:t>
            </a:r>
            <a:r>
              <a:rPr lang="sv-SE"/>
              <a:t>Klicka på ikonen </a:t>
            </a:r>
            <a:r>
              <a:rPr lang="sv-SE" sz="1000"/>
              <a:t>för att infoga bild</a:t>
            </a:r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8030210" y="1376363"/>
            <a:ext cx="3538800" cy="226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/>
              <a:t> </a:t>
            </a:r>
            <a:r>
              <a:rPr lang="sv-SE"/>
              <a:t>Klicka på ikonen </a:t>
            </a:r>
            <a:r>
              <a:rPr lang="sv-SE" sz="1000"/>
              <a:t>för att infoga bild</a:t>
            </a:r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030210" y="3780213"/>
            <a:ext cx="3538800" cy="226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902888" y="378576"/>
            <a:ext cx="657987" cy="187642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C8B154-9F26-754A-E2B7-11062DFBBA7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204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x bilde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0"/>
          <p:cNvSpPr>
            <a:spLocks noGrp="1"/>
          </p:cNvSpPr>
          <p:nvPr>
            <p:ph type="pic" sz="quarter" idx="20" hasCustomPrompt="1"/>
          </p:nvPr>
        </p:nvSpPr>
        <p:spPr bwMode="ltGray">
          <a:xfrm>
            <a:off x="636590" y="1376363"/>
            <a:ext cx="3538800" cy="21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/>
              <a:t> </a:t>
            </a:r>
            <a:r>
              <a:rPr lang="sv-SE"/>
              <a:t>Klicka på ikonen </a:t>
            </a:r>
            <a:r>
              <a:rPr lang="sv-SE" sz="1000"/>
              <a:t>för att infoga bild</a:t>
            </a:r>
            <a:endParaRPr lang="sv-SE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6590" y="3572692"/>
            <a:ext cx="3538800" cy="2014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6" name="Platshållare för bild 10"/>
          <p:cNvSpPr>
            <a:spLocks noGrp="1"/>
          </p:cNvSpPr>
          <p:nvPr>
            <p:ph type="pic" sz="quarter" idx="18" hasCustomPrompt="1"/>
          </p:nvPr>
        </p:nvSpPr>
        <p:spPr bwMode="ltGray">
          <a:xfrm>
            <a:off x="4330224" y="1376363"/>
            <a:ext cx="3538800" cy="21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/>
              <a:t> </a:t>
            </a:r>
            <a:r>
              <a:rPr lang="sv-SE"/>
              <a:t>Klicka på ikonen </a:t>
            </a:r>
            <a:r>
              <a:rPr lang="sv-SE" sz="1000"/>
              <a:t>för att infoga bild</a:t>
            </a:r>
            <a:endParaRPr lang="sv-SE"/>
          </a:p>
        </p:txBody>
      </p:sp>
      <p:sp>
        <p:nvSpPr>
          <p:cNvPr id="21" name="Platshållare för text 16"/>
          <p:cNvSpPr>
            <a:spLocks noGrp="1"/>
          </p:cNvSpPr>
          <p:nvPr>
            <p:ph type="body" sz="quarter" idx="23" hasCustomPrompt="1"/>
          </p:nvPr>
        </p:nvSpPr>
        <p:spPr>
          <a:xfrm>
            <a:off x="4330224" y="3572692"/>
            <a:ext cx="3538800" cy="2014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8030210" y="1376363"/>
            <a:ext cx="3538800" cy="21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/>
              <a:t> </a:t>
            </a:r>
            <a:r>
              <a:rPr lang="sv-SE"/>
              <a:t>Klicka på ikonen </a:t>
            </a:r>
            <a:r>
              <a:rPr lang="sv-SE" sz="1000"/>
              <a:t>för att infoga bild</a:t>
            </a:r>
            <a:endParaRPr lang="sv-SE"/>
          </a:p>
        </p:txBody>
      </p:sp>
      <p:sp>
        <p:nvSpPr>
          <p:cNvPr id="23" name="Platshållare för text 16"/>
          <p:cNvSpPr>
            <a:spLocks noGrp="1"/>
          </p:cNvSpPr>
          <p:nvPr>
            <p:ph type="body" sz="quarter" idx="24" hasCustomPrompt="1"/>
          </p:nvPr>
        </p:nvSpPr>
        <p:spPr>
          <a:xfrm>
            <a:off x="8030210" y="3572692"/>
            <a:ext cx="3538800" cy="2014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Platshållare för bild 8"/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636590" y="3918043"/>
            <a:ext cx="3538800" cy="21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24" name="Platshållare för text 16"/>
          <p:cNvSpPr>
            <a:spLocks noGrp="1"/>
          </p:cNvSpPr>
          <p:nvPr>
            <p:ph type="body" sz="quarter" idx="25" hasCustomPrompt="1"/>
          </p:nvPr>
        </p:nvSpPr>
        <p:spPr>
          <a:xfrm>
            <a:off x="636590" y="6101255"/>
            <a:ext cx="3538800" cy="2014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4330224" y="3918043"/>
            <a:ext cx="3538800" cy="21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25" name="Platshållare för text 16"/>
          <p:cNvSpPr>
            <a:spLocks noGrp="1"/>
          </p:cNvSpPr>
          <p:nvPr>
            <p:ph type="body" sz="quarter" idx="26" hasCustomPrompt="1"/>
          </p:nvPr>
        </p:nvSpPr>
        <p:spPr>
          <a:xfrm>
            <a:off x="4330224" y="6101255"/>
            <a:ext cx="3538800" cy="2014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030210" y="3918043"/>
            <a:ext cx="3538800" cy="21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26" name="Platshållare för text 16"/>
          <p:cNvSpPr>
            <a:spLocks noGrp="1"/>
          </p:cNvSpPr>
          <p:nvPr>
            <p:ph type="body" sz="quarter" idx="27" hasCustomPrompt="1"/>
          </p:nvPr>
        </p:nvSpPr>
        <p:spPr>
          <a:xfrm>
            <a:off x="8030210" y="6101255"/>
            <a:ext cx="3538800" cy="2014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C8B154-9F26-754A-E2B7-11062DFBBA7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45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9" y="1386668"/>
            <a:ext cx="8722801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BF5D28-ADC1-A748-DCCE-9655690211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6588" y="2122488"/>
            <a:ext cx="5051422" cy="4186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C009C71-0D57-E594-1265-9F99375B7A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11927" y="2122488"/>
            <a:ext cx="5051422" cy="4186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71CE8D1-5401-DDE4-8A7E-BD7C6009CDB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481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9" y="1386668"/>
            <a:ext cx="8722801" cy="73582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69D7A53-FE42-A8DE-8980-C8E769579A5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02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121007-BE59-6FEA-E6EB-279476687DB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grön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76362"/>
            <a:ext cx="5051425" cy="1290637"/>
          </a:xfrm>
        </p:spPr>
        <p:txBody>
          <a:bodyPr anchor="b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  <p:sp>
        <p:nvSpPr>
          <p:cNvPr id="2" name="Underrubrik 2">
            <a:extLst>
              <a:ext uri="{FF2B5EF4-FFF2-40B4-BE49-F238E27FC236}">
                <a16:creationId xmlns:a16="http://schemas.microsoft.com/office/drawing/2014/main" id="{134DA151-99AC-4439-A634-6BEE5ABF6C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588" y="2849489"/>
            <a:ext cx="5051425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4F5218B-77C1-2DC0-66CD-D2AB22F65B6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3C377B4-B8D0-4054-8220-10325845B9BD}" type="datetime1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2A20DE-D37F-71A0-F06F-6B2F4BFE30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F7086B3C-AC34-BCAA-30FB-BDD6D3988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03989" y="1376363"/>
            <a:ext cx="4505632" cy="43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86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blå">
    <p:bg>
      <p:bgPr>
        <a:solidFill>
          <a:srgbClr val="DD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6">
            <a:extLst>
              <a:ext uri="{FF2B5EF4-FFF2-40B4-BE49-F238E27FC236}">
                <a16:creationId xmlns:a16="http://schemas.microsoft.com/office/drawing/2014/main" id="{B59D138C-FD40-B741-5B11-BDAB8EFEF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8" y="1376362"/>
            <a:ext cx="5051425" cy="1290637"/>
          </a:xfrm>
        </p:spPr>
        <p:txBody>
          <a:bodyPr anchor="b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EEDD4C24-886F-4C82-4E13-149609BAE9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588" y="2849489"/>
            <a:ext cx="5051425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CC1F5DB-B344-50FA-07A5-52B57F5F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7B4-B8D0-4054-8220-10325845B9BD}" type="datetime1">
              <a:rPr lang="sv-SE" smtClean="0"/>
              <a:t>2025-06-03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2A87375-4AAC-4E32-BAB1-CE328040B7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29A8B50-FBA4-6C0E-58A8-11E12739A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87964" y="1376362"/>
            <a:ext cx="4534125" cy="48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3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grå">
    <p:bg>
      <p:bgPr>
        <a:solidFill>
          <a:srgbClr val="D1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6">
            <a:extLst>
              <a:ext uri="{FF2B5EF4-FFF2-40B4-BE49-F238E27FC236}">
                <a16:creationId xmlns:a16="http://schemas.microsoft.com/office/drawing/2014/main" id="{D83437FC-00B8-AC2F-27B3-A492879ED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8" y="1376362"/>
            <a:ext cx="5051425" cy="1290637"/>
          </a:xfrm>
        </p:spPr>
        <p:txBody>
          <a:bodyPr anchor="b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98ACC48C-BE1F-FA9F-C501-3B9D54437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588" y="2849489"/>
            <a:ext cx="5051425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074873B-DCE0-19D9-0B99-BB5F5483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7B4-B8D0-4054-8220-10325845B9BD}" type="datetime1">
              <a:rPr lang="sv-SE" smtClean="0"/>
              <a:t>2025-06-03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310252B-C841-CB1E-57FB-155C9EE08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500B6C5-1196-11AF-A448-3D27EC6C9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4954" y="1376361"/>
            <a:ext cx="2258009" cy="49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_mörk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7109" y="402030"/>
            <a:ext cx="1008338" cy="302744"/>
          </a:xfrm>
          <a:prstGeom prst="rect">
            <a:avLst/>
          </a:prstGeom>
        </p:spPr>
      </p:pic>
      <p:cxnSp>
        <p:nvCxnSpPr>
          <p:cNvPr id="11" name="Rak koppling 10"/>
          <p:cNvCxnSpPr/>
          <p:nvPr userDrawn="1"/>
        </p:nvCxnSpPr>
        <p:spPr bwMode="white">
          <a:xfrm>
            <a:off x="636588" y="333375"/>
            <a:ext cx="1092676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ubrik 6">
            <a:extLst>
              <a:ext uri="{FF2B5EF4-FFF2-40B4-BE49-F238E27FC236}">
                <a16:creationId xmlns:a16="http://schemas.microsoft.com/office/drawing/2014/main" id="{7EA7D25D-C84F-FB2C-962C-F08818F2F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8" y="1376362"/>
            <a:ext cx="5051425" cy="1290637"/>
          </a:xfrm>
        </p:spPr>
        <p:txBody>
          <a:bodyPr anchor="b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61949AA-A9F2-FEE3-8B7D-2FB06E5E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377B4-B8D0-4054-8220-10325845B9BD}" type="datetime1">
              <a:rPr lang="sv-SE" smtClean="0"/>
              <a:pPr/>
              <a:t>2025-06-03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5AEB5A-CB00-6863-5BA7-5B502A939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5DFA5811-BA99-965F-1F1A-E6B7F15B6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8795" y="3316348"/>
            <a:ext cx="5386279" cy="29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25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petrol">
    <p:bg>
      <p:bgPr>
        <a:solidFill>
          <a:srgbClr val="2D6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</a:t>
            </a:r>
            <a:r>
              <a:rPr lang="sv-SE"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sv-S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7109" y="402030"/>
            <a:ext cx="1008338" cy="302744"/>
          </a:xfrm>
          <a:prstGeom prst="rect">
            <a:avLst/>
          </a:prstGeom>
        </p:spPr>
      </p:pic>
      <p:cxnSp>
        <p:nvCxnSpPr>
          <p:cNvPr id="11" name="Rak koppling 10"/>
          <p:cNvCxnSpPr/>
          <p:nvPr userDrawn="1"/>
        </p:nvCxnSpPr>
        <p:spPr bwMode="white">
          <a:xfrm>
            <a:off x="636588" y="333375"/>
            <a:ext cx="1092676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ubrik 6">
            <a:extLst>
              <a:ext uri="{FF2B5EF4-FFF2-40B4-BE49-F238E27FC236}">
                <a16:creationId xmlns:a16="http://schemas.microsoft.com/office/drawing/2014/main" id="{7EA7D25D-C84F-FB2C-962C-F08818F2F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8" y="1376362"/>
            <a:ext cx="5051425" cy="1290637"/>
          </a:xfrm>
        </p:spPr>
        <p:txBody>
          <a:bodyPr anchor="b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61949AA-A9F2-FEE3-8B7D-2FB06E5E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377B4-B8D0-4054-8220-10325845B9BD}" type="datetime1">
              <a:rPr lang="sv-SE" smtClean="0"/>
              <a:pPr/>
              <a:t>2025-06-03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5AEB5A-CB00-6863-5BA7-5B502A939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957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ljus bild, svart rubri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</a:t>
            </a:r>
            <a:r>
              <a:rPr lang="sv-SE"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bakgrundsbild – </a:t>
            </a:r>
            <a:r>
              <a:rPr lang="sv-S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Rubrik 6">
            <a:extLst>
              <a:ext uri="{FF2B5EF4-FFF2-40B4-BE49-F238E27FC236}">
                <a16:creationId xmlns:a16="http://schemas.microsoft.com/office/drawing/2014/main" id="{EC27957E-56A1-51A2-8F78-7BDB578CB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8" y="1376362"/>
            <a:ext cx="5051425" cy="1290637"/>
          </a:xfrm>
        </p:spPr>
        <p:txBody>
          <a:bodyPr anchor="b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597B50-4DAA-1415-5145-11474A6420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3C377B4-B8D0-4054-8220-10325845B9BD}" type="datetime1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7918B4-7332-1E2B-AB6A-22FBE0FED0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556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 bild, vi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</a:t>
            </a:r>
            <a:r>
              <a:rPr lang="sv-SE"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bakgrundsbild – </a:t>
            </a:r>
            <a:r>
              <a:rPr lang="sv-SE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Rubrik 6">
            <a:extLst>
              <a:ext uri="{FF2B5EF4-FFF2-40B4-BE49-F238E27FC236}">
                <a16:creationId xmlns:a16="http://schemas.microsoft.com/office/drawing/2014/main" id="{EC27957E-56A1-51A2-8F78-7BDB578CB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8" y="1376362"/>
            <a:ext cx="5051425" cy="1290637"/>
          </a:xfrm>
        </p:spPr>
        <p:txBody>
          <a:bodyPr anchor="b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245EF8E-D3D5-0D07-622F-651B22D7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77B4-B8D0-4054-8220-10325845B9BD}" type="datetime1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66321B2-3CE9-83AF-188E-8E36D36DD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594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med porträtt_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6588" y="1384944"/>
            <a:ext cx="5051425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36589" y="2736837"/>
            <a:ext cx="5051424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3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3082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35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6076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38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668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Koncern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94AF7B8F-B973-2E15-D4AB-04BEECDE97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551" y="4856520"/>
            <a:ext cx="762001" cy="762001"/>
          </a:xfrm>
          <a:custGeom>
            <a:avLst/>
            <a:gdLst>
              <a:gd name="connsiteX0" fmla="*/ 893885 w 1787770"/>
              <a:gd name="connsiteY0" fmla="*/ 0 h 1787769"/>
              <a:gd name="connsiteX1" fmla="*/ 1787770 w 1787770"/>
              <a:gd name="connsiteY1" fmla="*/ 893885 h 1787769"/>
              <a:gd name="connsiteX2" fmla="*/ 985280 w 1787770"/>
              <a:gd name="connsiteY2" fmla="*/ 1783155 h 1787769"/>
              <a:gd name="connsiteX3" fmla="*/ 893905 w 1787770"/>
              <a:gd name="connsiteY3" fmla="*/ 1787769 h 1787769"/>
              <a:gd name="connsiteX4" fmla="*/ 893865 w 1787770"/>
              <a:gd name="connsiteY4" fmla="*/ 1787769 h 1787769"/>
              <a:gd name="connsiteX5" fmla="*/ 802491 w 1787770"/>
              <a:gd name="connsiteY5" fmla="*/ 1783155 h 1787769"/>
              <a:gd name="connsiteX6" fmla="*/ 0 w 1787770"/>
              <a:gd name="connsiteY6" fmla="*/ 893885 h 1787769"/>
              <a:gd name="connsiteX7" fmla="*/ 893885 w 1787770"/>
              <a:gd name="connsiteY7" fmla="*/ 0 h 17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7770" h="1787769">
                <a:moveTo>
                  <a:pt x="893885" y="0"/>
                </a:moveTo>
                <a:cubicBezTo>
                  <a:pt x="1387564" y="0"/>
                  <a:pt x="1787770" y="400206"/>
                  <a:pt x="1787770" y="893885"/>
                </a:cubicBezTo>
                <a:cubicBezTo>
                  <a:pt x="1787770" y="1356709"/>
                  <a:pt x="1436027" y="1737379"/>
                  <a:pt x="985280" y="1783155"/>
                </a:cubicBezTo>
                <a:lnTo>
                  <a:pt x="893905" y="1787769"/>
                </a:lnTo>
                <a:lnTo>
                  <a:pt x="893865" y="1787769"/>
                </a:lnTo>
                <a:lnTo>
                  <a:pt x="802491" y="1783155"/>
                </a:lnTo>
                <a:cubicBezTo>
                  <a:pt x="351744" y="1737379"/>
                  <a:pt x="0" y="1356709"/>
                  <a:pt x="0" y="893885"/>
                </a:cubicBezTo>
                <a:cubicBezTo>
                  <a:pt x="0" y="400206"/>
                  <a:pt x="400206" y="0"/>
                  <a:pt x="893885" y="0"/>
                </a:cubicBezTo>
                <a:close/>
              </a:path>
            </a:pathLst>
          </a:custGeom>
        </p:spPr>
        <p:txBody>
          <a:bodyPr wrap="none" bIns="540000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020D258-AF3E-6DCE-BF6D-84FD53C71DD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10375" y="1376363"/>
            <a:ext cx="4330700" cy="4932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EF1EA4-27C6-6988-0FC4-A5C221DFD80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771968" y="378576"/>
            <a:ext cx="960389" cy="176137"/>
          </a:xfrm>
        </p:spPr>
        <p:txBody>
          <a:bodyPr/>
          <a:lstStyle/>
          <a:p>
            <a:fld id="{36E16426-315A-4B7E-AEFA-3A677F18D683}" type="datetime1">
              <a:rPr lang="sv-SE" smtClean="0"/>
              <a:t>2025-06-03</a:t>
            </a:fld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020CB25-1591-B8C2-C3FF-0323A4C704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902888" y="378576"/>
            <a:ext cx="657987" cy="187642"/>
          </a:xfrm>
        </p:spPr>
        <p:txBody>
          <a:bodyPr/>
          <a:lstStyle>
            <a:lvl1pPr algn="r">
              <a:defRPr/>
            </a:lvl1pPr>
          </a:lstStyle>
          <a:p>
            <a:fld id="{1A81429A-CEC8-42C4-82E8-02322049BE6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26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7" y="1386669"/>
            <a:ext cx="10915180" cy="365933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38E06CF-A9C7-2E70-2AC9-2BB525BB6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6587" y="2348380"/>
            <a:ext cx="5400000" cy="275702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E4614F9-509C-67F2-FF05-E99E81E50F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53403" y="2348380"/>
            <a:ext cx="5398364" cy="275702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EE47159-7BE0-16A8-5AEC-AC9C7C682C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6587" y="5261605"/>
            <a:ext cx="5390445" cy="1047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AAD93B-043D-3D2B-BD7B-A6CCCEA038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334" y="5261600"/>
            <a:ext cx="5405433" cy="1047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text 14">
            <a:extLst>
              <a:ext uri="{FF2B5EF4-FFF2-40B4-BE49-F238E27FC236}">
                <a16:creationId xmlns:a16="http://schemas.microsoft.com/office/drawing/2014/main" id="{62D793DF-9680-9D71-E102-9E9A041836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6449" y="1930865"/>
            <a:ext cx="5398364" cy="285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7FF85B77-F140-F38A-9FC4-D3A466824F8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3403" y="1930865"/>
            <a:ext cx="5398364" cy="285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F54EEE-307A-AF93-6151-9E170DDDDA47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9901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med porträtt_grön">
    <p:bg>
      <p:bgPr>
        <a:solidFill>
          <a:srgbClr val="DE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6588" y="1384944"/>
            <a:ext cx="5051425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36589" y="2736837"/>
            <a:ext cx="5051424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3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3082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35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6076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38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668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Koncern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94AF7B8F-B973-2E15-D4AB-04BEECDE97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551" y="4856520"/>
            <a:ext cx="762001" cy="762001"/>
          </a:xfrm>
          <a:custGeom>
            <a:avLst/>
            <a:gdLst>
              <a:gd name="connsiteX0" fmla="*/ 893885 w 1787770"/>
              <a:gd name="connsiteY0" fmla="*/ 0 h 1787769"/>
              <a:gd name="connsiteX1" fmla="*/ 1787770 w 1787770"/>
              <a:gd name="connsiteY1" fmla="*/ 893885 h 1787769"/>
              <a:gd name="connsiteX2" fmla="*/ 985280 w 1787770"/>
              <a:gd name="connsiteY2" fmla="*/ 1783155 h 1787769"/>
              <a:gd name="connsiteX3" fmla="*/ 893905 w 1787770"/>
              <a:gd name="connsiteY3" fmla="*/ 1787769 h 1787769"/>
              <a:gd name="connsiteX4" fmla="*/ 893865 w 1787770"/>
              <a:gd name="connsiteY4" fmla="*/ 1787769 h 1787769"/>
              <a:gd name="connsiteX5" fmla="*/ 802491 w 1787770"/>
              <a:gd name="connsiteY5" fmla="*/ 1783155 h 1787769"/>
              <a:gd name="connsiteX6" fmla="*/ 0 w 1787770"/>
              <a:gd name="connsiteY6" fmla="*/ 893885 h 1787769"/>
              <a:gd name="connsiteX7" fmla="*/ 893885 w 1787770"/>
              <a:gd name="connsiteY7" fmla="*/ 0 h 17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7770" h="1787769">
                <a:moveTo>
                  <a:pt x="893885" y="0"/>
                </a:moveTo>
                <a:cubicBezTo>
                  <a:pt x="1387564" y="0"/>
                  <a:pt x="1787770" y="400206"/>
                  <a:pt x="1787770" y="893885"/>
                </a:cubicBezTo>
                <a:cubicBezTo>
                  <a:pt x="1787770" y="1356709"/>
                  <a:pt x="1436027" y="1737379"/>
                  <a:pt x="985280" y="1783155"/>
                </a:cubicBezTo>
                <a:lnTo>
                  <a:pt x="893905" y="1787769"/>
                </a:lnTo>
                <a:lnTo>
                  <a:pt x="893865" y="1787769"/>
                </a:lnTo>
                <a:lnTo>
                  <a:pt x="802491" y="1783155"/>
                </a:lnTo>
                <a:cubicBezTo>
                  <a:pt x="351744" y="1737379"/>
                  <a:pt x="0" y="1356709"/>
                  <a:pt x="0" y="893885"/>
                </a:cubicBezTo>
                <a:cubicBezTo>
                  <a:pt x="0" y="400206"/>
                  <a:pt x="400206" y="0"/>
                  <a:pt x="893885" y="0"/>
                </a:cubicBezTo>
                <a:close/>
              </a:path>
            </a:pathLst>
          </a:custGeom>
        </p:spPr>
        <p:txBody>
          <a:bodyPr wrap="none" bIns="540000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020D258-AF3E-6DCE-BF6D-84FD53C71DD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10375" y="1376363"/>
            <a:ext cx="4330700" cy="4932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EF1EA4-27C6-6988-0FC4-A5C221DFD80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771968" y="378576"/>
            <a:ext cx="960389" cy="176137"/>
          </a:xfrm>
        </p:spPr>
        <p:txBody>
          <a:bodyPr/>
          <a:lstStyle/>
          <a:p>
            <a:fld id="{36E16426-315A-4B7E-AEFA-3A677F18D683}" type="datetime1">
              <a:rPr lang="sv-SE" smtClean="0"/>
              <a:t>2025-06-03</a:t>
            </a:fld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020CB25-1591-B8C2-C3FF-0323A4C704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902888" y="378576"/>
            <a:ext cx="657987" cy="187642"/>
          </a:xfrm>
        </p:spPr>
        <p:txBody>
          <a:bodyPr/>
          <a:lstStyle>
            <a:lvl1pPr algn="r">
              <a:defRPr/>
            </a:lvl1pPr>
          </a:lstStyle>
          <a:p>
            <a:fld id="{1A81429A-CEC8-42C4-82E8-02322049BE6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049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med porträtt_blå">
    <p:bg>
      <p:bgPr>
        <a:solidFill>
          <a:srgbClr val="DD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6588" y="1384944"/>
            <a:ext cx="5051425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36589" y="2736837"/>
            <a:ext cx="5051424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3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3082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35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6076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38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668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Koncern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94AF7B8F-B973-2E15-D4AB-04BEECDE97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551" y="4856520"/>
            <a:ext cx="762001" cy="762001"/>
          </a:xfrm>
          <a:custGeom>
            <a:avLst/>
            <a:gdLst>
              <a:gd name="connsiteX0" fmla="*/ 893885 w 1787770"/>
              <a:gd name="connsiteY0" fmla="*/ 0 h 1787769"/>
              <a:gd name="connsiteX1" fmla="*/ 1787770 w 1787770"/>
              <a:gd name="connsiteY1" fmla="*/ 893885 h 1787769"/>
              <a:gd name="connsiteX2" fmla="*/ 985280 w 1787770"/>
              <a:gd name="connsiteY2" fmla="*/ 1783155 h 1787769"/>
              <a:gd name="connsiteX3" fmla="*/ 893905 w 1787770"/>
              <a:gd name="connsiteY3" fmla="*/ 1787769 h 1787769"/>
              <a:gd name="connsiteX4" fmla="*/ 893865 w 1787770"/>
              <a:gd name="connsiteY4" fmla="*/ 1787769 h 1787769"/>
              <a:gd name="connsiteX5" fmla="*/ 802491 w 1787770"/>
              <a:gd name="connsiteY5" fmla="*/ 1783155 h 1787769"/>
              <a:gd name="connsiteX6" fmla="*/ 0 w 1787770"/>
              <a:gd name="connsiteY6" fmla="*/ 893885 h 1787769"/>
              <a:gd name="connsiteX7" fmla="*/ 893885 w 1787770"/>
              <a:gd name="connsiteY7" fmla="*/ 0 h 17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7770" h="1787769">
                <a:moveTo>
                  <a:pt x="893885" y="0"/>
                </a:moveTo>
                <a:cubicBezTo>
                  <a:pt x="1387564" y="0"/>
                  <a:pt x="1787770" y="400206"/>
                  <a:pt x="1787770" y="893885"/>
                </a:cubicBezTo>
                <a:cubicBezTo>
                  <a:pt x="1787770" y="1356709"/>
                  <a:pt x="1436027" y="1737379"/>
                  <a:pt x="985280" y="1783155"/>
                </a:cubicBezTo>
                <a:lnTo>
                  <a:pt x="893905" y="1787769"/>
                </a:lnTo>
                <a:lnTo>
                  <a:pt x="893865" y="1787769"/>
                </a:lnTo>
                <a:lnTo>
                  <a:pt x="802491" y="1783155"/>
                </a:lnTo>
                <a:cubicBezTo>
                  <a:pt x="351744" y="1737379"/>
                  <a:pt x="0" y="1356709"/>
                  <a:pt x="0" y="893885"/>
                </a:cubicBezTo>
                <a:cubicBezTo>
                  <a:pt x="0" y="400206"/>
                  <a:pt x="400206" y="0"/>
                  <a:pt x="893885" y="0"/>
                </a:cubicBezTo>
                <a:close/>
              </a:path>
            </a:pathLst>
          </a:custGeom>
        </p:spPr>
        <p:txBody>
          <a:bodyPr wrap="none" bIns="540000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020D258-AF3E-6DCE-BF6D-84FD53C71DD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10375" y="1376363"/>
            <a:ext cx="4330700" cy="4932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EF1EA4-27C6-6988-0FC4-A5C221DFD80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771968" y="378576"/>
            <a:ext cx="960389" cy="176137"/>
          </a:xfrm>
        </p:spPr>
        <p:txBody>
          <a:bodyPr/>
          <a:lstStyle/>
          <a:p>
            <a:fld id="{36E16426-315A-4B7E-AEFA-3A677F18D683}" type="datetime1">
              <a:rPr lang="sv-SE" smtClean="0"/>
              <a:t>2025-06-03</a:t>
            </a:fld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020CB25-1591-B8C2-C3FF-0323A4C704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902888" y="378576"/>
            <a:ext cx="657987" cy="187642"/>
          </a:xfrm>
        </p:spPr>
        <p:txBody>
          <a:bodyPr/>
          <a:lstStyle>
            <a:lvl1pPr algn="r">
              <a:defRPr/>
            </a:lvl1pPr>
          </a:lstStyle>
          <a:p>
            <a:fld id="{1A81429A-CEC8-42C4-82E8-02322049BE6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04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_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902888" y="378576"/>
            <a:ext cx="657987" cy="187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68FEEA-04B8-B51B-F47D-069F8C112F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588" y="1384944"/>
            <a:ext cx="5051425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13EBF2E-DFEC-88FC-B915-6CAC3894F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589" y="2736837"/>
            <a:ext cx="5051424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C589914-8AD4-6CB8-FA7D-F15B9B7F244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12A19C6-773B-48EE-A2AD-8CA25FF0E197}" type="datetime1">
              <a:rPr lang="sv-SE" smtClean="0"/>
              <a:t>2025-06-03</a:t>
            </a:fld>
            <a:endParaRPr lang="sv-SE"/>
          </a:p>
        </p:txBody>
      </p:sp>
      <p:sp>
        <p:nvSpPr>
          <p:cNvPr id="3" name="Platshållare för text 32">
            <a:extLst>
              <a:ext uri="{FF2B5EF4-FFF2-40B4-BE49-F238E27FC236}">
                <a16:creationId xmlns:a16="http://schemas.microsoft.com/office/drawing/2014/main" id="{77486923-8461-3D65-2D97-1EE8D73E40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3082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7" name="Platshållare för text 34">
            <a:extLst>
              <a:ext uri="{FF2B5EF4-FFF2-40B4-BE49-F238E27FC236}">
                <a16:creationId xmlns:a16="http://schemas.microsoft.com/office/drawing/2014/main" id="{C4930BD3-4643-2922-10DF-F8B3A82003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6076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8" name="Platshållare för text 37">
            <a:extLst>
              <a:ext uri="{FF2B5EF4-FFF2-40B4-BE49-F238E27FC236}">
                <a16:creationId xmlns:a16="http://schemas.microsoft.com/office/drawing/2014/main" id="{5293D8BA-51A2-9020-2DCC-F59D735E42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668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Koncern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8E964C39-D1BB-DAEA-226C-F68C8839A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88470" y="1375418"/>
            <a:ext cx="4740514" cy="49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5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_grön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902888" y="378576"/>
            <a:ext cx="657987" cy="187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68FEEA-04B8-B51B-F47D-069F8C112F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588" y="1384944"/>
            <a:ext cx="5051425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13EBF2E-DFEC-88FC-B915-6CAC3894F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589" y="2736837"/>
            <a:ext cx="5051424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C589914-8AD4-6CB8-FA7D-F15B9B7F244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12A19C6-773B-48EE-A2AD-8CA25FF0E197}" type="datetime1">
              <a:rPr lang="sv-SE" smtClean="0"/>
              <a:t>2025-06-03</a:t>
            </a:fld>
            <a:endParaRPr lang="sv-SE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F2B177D-2477-8B1E-AD0D-FFB2AF6372CD}"/>
              </a:ext>
            </a:extLst>
          </p:cNvPr>
          <p:cNvGrpSpPr/>
          <p:nvPr userDrawn="1"/>
        </p:nvGrpSpPr>
        <p:grpSpPr bwMode="ltGray">
          <a:xfrm>
            <a:off x="5977763" y="1375419"/>
            <a:ext cx="5411661" cy="4991579"/>
            <a:chOff x="6158738" y="1334609"/>
            <a:chExt cx="5411661" cy="4991579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739B71B9-EF2D-71DC-054D-D0CB4491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8738" y="1334609"/>
              <a:ext cx="1548780" cy="1547656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DC35C0B9-B568-0498-02E5-59E446915C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667750" y="1347945"/>
              <a:ext cx="2902649" cy="1978708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B433E2D0-DAEB-F99A-28D2-7680E7060F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380711" y="3500120"/>
              <a:ext cx="1222143" cy="2826068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D6C4F75C-8459-6BC7-05EC-FEB63166D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0370121" y="3650615"/>
              <a:ext cx="1200278" cy="2675573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84703FEE-E27C-B0DF-BBD3-85C684E83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075204" y="3710735"/>
              <a:ext cx="1941492" cy="2615453"/>
            </a:xfrm>
            <a:prstGeom prst="rect">
              <a:avLst/>
            </a:prstGeom>
          </p:spPr>
        </p:pic>
      </p:grpSp>
      <p:sp>
        <p:nvSpPr>
          <p:cNvPr id="3" name="Platshållare för text 32">
            <a:extLst>
              <a:ext uri="{FF2B5EF4-FFF2-40B4-BE49-F238E27FC236}">
                <a16:creationId xmlns:a16="http://schemas.microsoft.com/office/drawing/2014/main" id="{77486923-8461-3D65-2D97-1EE8D73E40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3082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7" name="Platshållare för text 34">
            <a:extLst>
              <a:ext uri="{FF2B5EF4-FFF2-40B4-BE49-F238E27FC236}">
                <a16:creationId xmlns:a16="http://schemas.microsoft.com/office/drawing/2014/main" id="{C4930BD3-4643-2922-10DF-F8B3A82003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6076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8" name="Platshållare för text 37">
            <a:extLst>
              <a:ext uri="{FF2B5EF4-FFF2-40B4-BE49-F238E27FC236}">
                <a16:creationId xmlns:a16="http://schemas.microsoft.com/office/drawing/2014/main" id="{5293D8BA-51A2-9020-2DCC-F59D735E42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668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Koncern</a:t>
            </a:r>
          </a:p>
        </p:txBody>
      </p:sp>
    </p:spTree>
    <p:extLst>
      <p:ext uri="{BB962C8B-B14F-4D97-AF65-F5344CB8AC3E}">
        <p14:creationId xmlns:p14="http://schemas.microsoft.com/office/powerpoint/2010/main" val="815643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_bl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902888" y="378576"/>
            <a:ext cx="657987" cy="187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68FEEA-04B8-B51B-F47D-069F8C112F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588" y="1384944"/>
            <a:ext cx="5051425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13EBF2E-DFEC-88FC-B915-6CAC3894F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589" y="2736837"/>
            <a:ext cx="5051424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6D233D-79E5-1BC7-E408-21DAA1E0F72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8E2377A-4836-4A15-B6B7-377B46CB48F6}" type="datetime1">
              <a:rPr lang="sv-SE" smtClean="0"/>
              <a:t>2025-06-03</a:t>
            </a:fld>
            <a:endParaRPr lang="sv-SE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C1F57FED-8571-BF01-DB1C-8DFB9EEC5E04}"/>
              </a:ext>
            </a:extLst>
          </p:cNvPr>
          <p:cNvGrpSpPr/>
          <p:nvPr userDrawn="1"/>
        </p:nvGrpSpPr>
        <p:grpSpPr bwMode="ltGray">
          <a:xfrm>
            <a:off x="6025388" y="1376363"/>
            <a:ext cx="5283453" cy="5075155"/>
            <a:chOff x="6152712" y="1165432"/>
            <a:chExt cx="5283453" cy="5075155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88655C13-4FC6-7812-510A-93D375818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7425691" y="1663314"/>
              <a:ext cx="4010474" cy="1092096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9271E18D-BEB7-436B-9E58-0D3A3DEE86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9606010" y="2828329"/>
              <a:ext cx="1827774" cy="2021801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688BCAD2-F4C2-0F18-1089-2E2FB5BE38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217920" y="5200848"/>
              <a:ext cx="1615702" cy="1027902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84D4E750-D85B-287A-A84A-1C7EE698D1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8738" y="2843570"/>
              <a:ext cx="1866250" cy="2007066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EF66F39D-FDC4-5B1C-B8A5-B0DC895C0D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111490" y="4739808"/>
              <a:ext cx="3116580" cy="1500779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33BBDFF6-2D8E-1315-A872-338694253A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2712" y="1165432"/>
              <a:ext cx="1697793" cy="857677"/>
            </a:xfrm>
            <a:prstGeom prst="rect">
              <a:avLst/>
            </a:prstGeom>
          </p:spPr>
        </p:pic>
      </p:grpSp>
      <p:sp>
        <p:nvSpPr>
          <p:cNvPr id="3" name="Platshållare för text 32">
            <a:extLst>
              <a:ext uri="{FF2B5EF4-FFF2-40B4-BE49-F238E27FC236}">
                <a16:creationId xmlns:a16="http://schemas.microsoft.com/office/drawing/2014/main" id="{825D9B56-F25F-8A02-A1D1-94AA66421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3082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7" name="Platshållare för text 34">
            <a:extLst>
              <a:ext uri="{FF2B5EF4-FFF2-40B4-BE49-F238E27FC236}">
                <a16:creationId xmlns:a16="http://schemas.microsoft.com/office/drawing/2014/main" id="{077E8165-C02F-F845-E13B-71A2CD55B2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6076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8" name="Platshållare för text 37">
            <a:extLst>
              <a:ext uri="{FF2B5EF4-FFF2-40B4-BE49-F238E27FC236}">
                <a16:creationId xmlns:a16="http://schemas.microsoft.com/office/drawing/2014/main" id="{BAA0FBEB-B696-F8A6-D698-05B986BE3D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668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Koncern</a:t>
            </a:r>
          </a:p>
        </p:txBody>
      </p:sp>
    </p:spTree>
    <p:extLst>
      <p:ext uri="{BB962C8B-B14F-4D97-AF65-F5344CB8AC3E}">
        <p14:creationId xmlns:p14="http://schemas.microsoft.com/office/powerpoint/2010/main" val="953200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_grå">
    <p:bg>
      <p:bgPr>
        <a:solidFill>
          <a:srgbClr val="D1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902888" y="378576"/>
            <a:ext cx="657987" cy="187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68FEEA-04B8-B51B-F47D-069F8C112F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588" y="1384944"/>
            <a:ext cx="5051425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13EBF2E-DFEC-88FC-B915-6CAC3894F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589" y="2736837"/>
            <a:ext cx="5051424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934415-6512-15B6-F532-56FA295C678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836C47D-5F0B-4D24-8CDB-D2DCAD1AA2F2}" type="datetime1">
              <a:rPr lang="sv-SE" smtClean="0"/>
              <a:t>2025-06-03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1A1901-8D35-E2C2-1A44-7F58CD013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033453" y="1384944"/>
            <a:ext cx="5198428" cy="4977514"/>
          </a:xfrm>
          <a:prstGeom prst="rect">
            <a:avLst/>
          </a:prstGeom>
        </p:spPr>
      </p:pic>
      <p:sp>
        <p:nvSpPr>
          <p:cNvPr id="3" name="Platshållare för text 32">
            <a:extLst>
              <a:ext uri="{FF2B5EF4-FFF2-40B4-BE49-F238E27FC236}">
                <a16:creationId xmlns:a16="http://schemas.microsoft.com/office/drawing/2014/main" id="{072B6624-EB63-50EB-AACE-D1E6B1380D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3082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7" name="Platshållare för text 34">
            <a:extLst>
              <a:ext uri="{FF2B5EF4-FFF2-40B4-BE49-F238E27FC236}">
                <a16:creationId xmlns:a16="http://schemas.microsoft.com/office/drawing/2014/main" id="{937A5BC0-44EF-78A0-E3D7-CED4EB321C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6076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8" name="Platshållare för text 37">
            <a:extLst>
              <a:ext uri="{FF2B5EF4-FFF2-40B4-BE49-F238E27FC236}">
                <a16:creationId xmlns:a16="http://schemas.microsoft.com/office/drawing/2014/main" id="{4124D7C2-5A82-0A12-F068-3C37163791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668"/>
            <a:ext cx="3949812" cy="18466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Koncern</a:t>
            </a:r>
          </a:p>
        </p:txBody>
      </p:sp>
    </p:spTree>
    <p:extLst>
      <p:ext uri="{BB962C8B-B14F-4D97-AF65-F5344CB8AC3E}">
        <p14:creationId xmlns:p14="http://schemas.microsoft.com/office/powerpoint/2010/main" val="134176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_mörk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902888" y="378576"/>
            <a:ext cx="657987" cy="18764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68FEEA-04B8-B51B-F47D-069F8C112F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588" y="1384944"/>
            <a:ext cx="5051425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13EBF2E-DFEC-88FC-B915-6CAC3894F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589" y="2736837"/>
            <a:ext cx="5051424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934415-6512-15B6-F532-56FA295C678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36C47D-5F0B-4D24-8CDB-D2DCAD1AA2F2}" type="datetime1">
              <a:rPr lang="sv-SE" smtClean="0"/>
              <a:pPr/>
              <a:t>2025-06-03</a:t>
            </a:fld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DECEC4C8-84FB-2455-00B7-F193B099358E}"/>
              </a:ext>
            </a:extLst>
          </p:cNvPr>
          <p:cNvCxnSpPr/>
          <p:nvPr userDrawn="1"/>
        </p:nvCxnSpPr>
        <p:spPr>
          <a:xfrm>
            <a:off x="636588" y="333375"/>
            <a:ext cx="1092676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 11">
            <a:extLst>
              <a:ext uri="{FF2B5EF4-FFF2-40B4-BE49-F238E27FC236}">
                <a16:creationId xmlns:a16="http://schemas.microsoft.com/office/drawing/2014/main" id="{50C5F8EB-2523-D888-653D-8C8761B7AE36}"/>
              </a:ext>
            </a:extLst>
          </p:cNvPr>
          <p:cNvGrpSpPr/>
          <p:nvPr userDrawn="1"/>
        </p:nvGrpSpPr>
        <p:grpSpPr>
          <a:xfrm>
            <a:off x="315280" y="402029"/>
            <a:ext cx="1010166" cy="302746"/>
            <a:chOff x="315280" y="402029"/>
            <a:chExt cx="1010166" cy="302746"/>
          </a:xfrm>
        </p:grpSpPr>
        <p:pic>
          <p:nvPicPr>
            <p:cNvPr id="10" name="Bildobjekt 8" descr="Bildobjekt 8">
              <a:extLst>
                <a:ext uri="{FF2B5EF4-FFF2-40B4-BE49-F238E27FC236}">
                  <a16:creationId xmlns:a16="http://schemas.microsoft.com/office/drawing/2014/main" id="{B9996F1F-EDB0-60D0-66B5-3B1D06014E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7118"/>
            <a:stretch/>
          </p:blipFill>
          <p:spPr>
            <a:xfrm>
              <a:off x="590549" y="402029"/>
              <a:ext cx="734897" cy="30274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FCF51089-E2F2-26AE-5981-56BD0E2609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31"/>
            <a:stretch/>
          </p:blipFill>
          <p:spPr>
            <a:xfrm>
              <a:off x="315280" y="402030"/>
              <a:ext cx="306319" cy="302745"/>
            </a:xfrm>
            <a:prstGeom prst="rect">
              <a:avLst/>
            </a:prstGeom>
          </p:spPr>
        </p:pic>
      </p:grpSp>
      <p:pic>
        <p:nvPicPr>
          <p:cNvPr id="3" name="Bild 2">
            <a:extLst>
              <a:ext uri="{FF2B5EF4-FFF2-40B4-BE49-F238E27FC236}">
                <a16:creationId xmlns:a16="http://schemas.microsoft.com/office/drawing/2014/main" id="{12237358-B73A-4F34-0E50-0C9665CE66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2500" y="2270125"/>
            <a:ext cx="10287000" cy="4038600"/>
          </a:xfrm>
          <a:prstGeom prst="rect">
            <a:avLst/>
          </a:prstGeom>
        </p:spPr>
      </p:pic>
      <p:sp>
        <p:nvSpPr>
          <p:cNvPr id="8" name="Platshållare för text 32">
            <a:extLst>
              <a:ext uri="{FF2B5EF4-FFF2-40B4-BE49-F238E27FC236}">
                <a16:creationId xmlns:a16="http://schemas.microsoft.com/office/drawing/2014/main" id="{E05DA50D-E46A-215A-1256-A97A33DB8B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3082"/>
            <a:ext cx="2825750" cy="18466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9" name="Platshållare för text 34">
            <a:extLst>
              <a:ext uri="{FF2B5EF4-FFF2-40B4-BE49-F238E27FC236}">
                <a16:creationId xmlns:a16="http://schemas.microsoft.com/office/drawing/2014/main" id="{3541FF37-6D5E-56A9-2BA8-00EAF88F4A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6076"/>
            <a:ext cx="2825750" cy="18466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13" name="Platshållare för text 37">
            <a:extLst>
              <a:ext uri="{FF2B5EF4-FFF2-40B4-BE49-F238E27FC236}">
                <a16:creationId xmlns:a16="http://schemas.microsoft.com/office/drawing/2014/main" id="{180BE3F2-0FD3-AC4A-5BD2-F7C3EB526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668"/>
            <a:ext cx="2825750" cy="18466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Koncern</a:t>
            </a:r>
          </a:p>
        </p:txBody>
      </p:sp>
    </p:spTree>
    <p:extLst>
      <p:ext uri="{BB962C8B-B14F-4D97-AF65-F5344CB8AC3E}">
        <p14:creationId xmlns:p14="http://schemas.microsoft.com/office/powerpoint/2010/main" val="2226588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med rubrik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902888" y="378576"/>
            <a:ext cx="657987" cy="187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149" b="60809"/>
          <a:stretch/>
        </p:blipFill>
        <p:spPr bwMode="ltGray">
          <a:xfrm>
            <a:off x="583096" y="3263782"/>
            <a:ext cx="11027060" cy="310034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6E63489-8A7D-F8A6-FE20-1FB636168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" y="402030"/>
            <a:ext cx="1011996" cy="302745"/>
          </a:xfrm>
          <a:prstGeom prst="rect">
            <a:avLst/>
          </a:prstGeom>
        </p:spPr>
      </p:pic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A06F94B4-7EEC-D052-9DCC-7A51F072B9F6}"/>
              </a:ext>
            </a:extLst>
          </p:cNvPr>
          <p:cNvCxnSpPr/>
          <p:nvPr userDrawn="1"/>
        </p:nvCxnSpPr>
        <p:spPr>
          <a:xfrm>
            <a:off x="636588" y="333375"/>
            <a:ext cx="1092676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4AA3CE32-998D-65AF-4DB7-E2135A0AA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588" y="1384944"/>
            <a:ext cx="5051425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8798451-0A67-615E-0EFB-235DF93FEE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589" y="2736837"/>
            <a:ext cx="5051424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74AEF6-DA9A-5BE7-FCEE-A235DF3605F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FEFED3-15DF-4D2B-948B-13A8F9F239F4}" type="datetime1">
              <a:rPr lang="sv-SE" smtClean="0"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45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med rubrik_bl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902888" y="378576"/>
            <a:ext cx="657987" cy="187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149" b="60809"/>
          <a:stretch/>
        </p:blipFill>
        <p:spPr bwMode="ltGray">
          <a:xfrm>
            <a:off x="583096" y="3263782"/>
            <a:ext cx="11027060" cy="310034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6E63489-8A7D-F8A6-FE20-1FB636168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" y="402030"/>
            <a:ext cx="1011996" cy="302745"/>
          </a:xfrm>
          <a:prstGeom prst="rect">
            <a:avLst/>
          </a:prstGeom>
        </p:spPr>
      </p:pic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A06F94B4-7EEC-D052-9DCC-7A51F072B9F6}"/>
              </a:ext>
            </a:extLst>
          </p:cNvPr>
          <p:cNvCxnSpPr/>
          <p:nvPr userDrawn="1"/>
        </p:nvCxnSpPr>
        <p:spPr>
          <a:xfrm>
            <a:off x="636588" y="333375"/>
            <a:ext cx="1092676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4AA3CE32-998D-65AF-4DB7-E2135A0AA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588" y="1384944"/>
            <a:ext cx="5051425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8798451-0A67-615E-0EFB-235DF93FEE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589" y="2736837"/>
            <a:ext cx="5051424" cy="579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74AEF6-DA9A-5BE7-FCEE-A235DF3605F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FEFED3-15DF-4D2B-948B-13A8F9F239F4}" type="datetime1">
              <a:rPr lang="sv-SE" smtClean="0"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95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1568" r="763" b="23034"/>
          <a:stretch/>
        </p:blipFill>
        <p:spPr bwMode="ltGray">
          <a:xfrm>
            <a:off x="168390" y="244799"/>
            <a:ext cx="11866174" cy="6372001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B530065-5464-7A17-3931-F3A0D17B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52B7CF1-3E55-45E6-A7CD-56DC4DAB939D}" type="datetime1">
              <a:rPr lang="sv-SE" smtClean="0"/>
              <a:t>2025-06-03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A7A492C-B647-AF8F-F68F-8EA681E061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7187" y="-438150"/>
            <a:ext cx="657987" cy="18764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367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tre bil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9"/>
            <a:ext cx="8722801" cy="365933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38E06CF-A9C7-2E70-2AC9-2BB525BB6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6588" y="2348035"/>
            <a:ext cx="3538800" cy="275736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E4614F9-509C-67F2-FF05-E99E81E50F2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33399" y="2356340"/>
            <a:ext cx="3538802" cy="274906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EE47159-7BE0-16A8-5AEC-AC9C7C682C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6588" y="5261600"/>
            <a:ext cx="3538800" cy="1047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AAD93B-043D-3D2B-BD7B-A6CCCEA038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33400" y="5261595"/>
            <a:ext cx="3538800" cy="1047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9DB2B29-0934-3D79-9E38-F0662C2339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30142" y="2356339"/>
            <a:ext cx="3538802" cy="274906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12">
            <a:extLst>
              <a:ext uri="{FF2B5EF4-FFF2-40B4-BE49-F238E27FC236}">
                <a16:creationId xmlns:a16="http://schemas.microsoft.com/office/drawing/2014/main" id="{1E475889-648C-8B3C-DEC1-835F8E0D9C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30144" y="5261605"/>
            <a:ext cx="3538800" cy="1047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DADDE4F2-05E1-2125-EDC3-7738B9E7FA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30005" y="1930865"/>
            <a:ext cx="3538800" cy="22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10C28E20-DEEC-A9CB-1994-E52E6916AC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26531" y="1937181"/>
            <a:ext cx="3538800" cy="22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text 14">
            <a:extLst>
              <a:ext uri="{FF2B5EF4-FFF2-40B4-BE49-F238E27FC236}">
                <a16:creationId xmlns:a16="http://schemas.microsoft.com/office/drawing/2014/main" id="{BC26142A-3011-27D6-5D7E-9965C50DF5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6449" y="1930865"/>
            <a:ext cx="3538801" cy="228601"/>
          </a:xfrm>
          <a:prstGeom prst="callout1">
            <a:avLst>
              <a:gd name="adj1" fmla="val 118750"/>
              <a:gd name="adj2" fmla="val 11"/>
              <a:gd name="adj3" fmla="val 120833"/>
              <a:gd name="adj4" fmla="val 309690"/>
            </a:avLst>
          </a:prstGeom>
          <a:ln>
            <a:solidFill>
              <a:schemeClr val="accent1"/>
            </a:solidFill>
            <a:tailEnd type="triangle"/>
          </a:ln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DD8630-ED48-9515-7A3D-BA9AAFDBAFC6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438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logo (start och sl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2513582"/>
            <a:ext cx="6120000" cy="18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1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smala text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C0B35B-C2A8-4C84-14C9-C62E2A73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1386669"/>
            <a:ext cx="2607805" cy="129847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3BB6F195-9DC7-5CC1-9433-8B29F72A9D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0243" y="1393213"/>
            <a:ext cx="2405059" cy="187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DEB44B-9EF8-5844-9EC9-D2893A543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0244" y="1689100"/>
            <a:ext cx="2405062" cy="4619625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60000" algn="l"/>
              </a:tabLst>
              <a:defRPr sz="800"/>
            </a:lvl1pPr>
            <a:lvl2pPr>
              <a:spcAft>
                <a:spcPts val="0"/>
              </a:spcAft>
              <a:defRPr sz="800"/>
            </a:lvl2pPr>
            <a:lvl3pPr>
              <a:spcAft>
                <a:spcPts val="0"/>
              </a:spcAft>
              <a:defRPr sz="8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4">
            <a:extLst>
              <a:ext uri="{FF2B5EF4-FFF2-40B4-BE49-F238E27FC236}">
                <a16:creationId xmlns:a16="http://schemas.microsoft.com/office/drawing/2014/main" id="{F775BB52-4AE6-DF5D-1038-007154B362C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59300" y="1382975"/>
            <a:ext cx="2405059" cy="187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964ED798-EC54-2929-5C1F-B26E9FACE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2968" y="1689100"/>
            <a:ext cx="2405062" cy="4619625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800"/>
            </a:lvl1pPr>
            <a:lvl2pPr>
              <a:spcAft>
                <a:spcPts val="0"/>
              </a:spcAft>
              <a:defRPr sz="800"/>
            </a:lvl2pPr>
            <a:lvl3pPr>
              <a:spcAft>
                <a:spcPts val="0"/>
              </a:spcAft>
              <a:defRPr sz="8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AEF1D830-A8A5-5227-58D2-86EE2D3A102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90215" y="1393212"/>
            <a:ext cx="2405059" cy="187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3E9CBEE3-4A7A-C4F7-81C1-AE8AD251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0215" y="1689100"/>
            <a:ext cx="2405062" cy="4619625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800"/>
            </a:lvl1pPr>
            <a:lvl2pPr>
              <a:spcAft>
                <a:spcPts val="0"/>
              </a:spcAft>
              <a:defRPr sz="800"/>
            </a:lvl2pPr>
            <a:lvl3pPr>
              <a:spcAft>
                <a:spcPts val="0"/>
              </a:spcAft>
              <a:defRPr sz="8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1BD56A1E-5C13-4F63-B0AA-477CB09723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588" y="6562112"/>
            <a:ext cx="10924603" cy="18764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800">
                <a:solidFill>
                  <a:srgbClr val="878F94"/>
                </a:solidFill>
              </a:defRPr>
            </a:lvl1pPr>
            <a:lvl2pPr>
              <a:spcAft>
                <a:spcPts val="0"/>
              </a:spcAft>
              <a:defRPr sz="800"/>
            </a:lvl2pPr>
            <a:lvl3pPr>
              <a:spcAft>
                <a:spcPts val="0"/>
              </a:spcAft>
              <a:defRPr sz="800"/>
            </a:lvl3pPr>
            <a:lvl4pPr>
              <a:spcAft>
                <a:spcPts val="0"/>
              </a:spcAft>
              <a:defRPr sz="800"/>
            </a:lvl4pPr>
            <a:lvl5pPr>
              <a:spcAft>
                <a:spcPts val="0"/>
              </a:spcAft>
              <a:defRPr sz="800"/>
            </a:lvl5pPr>
          </a:lstStyle>
          <a:p>
            <a:pPr lvl="0"/>
            <a:r>
              <a:rPr lang="sv-SE"/>
              <a:t>Fotnot</a:t>
            </a:r>
          </a:p>
        </p:txBody>
      </p:sp>
      <p:sp>
        <p:nvSpPr>
          <p:cNvPr id="4" name="Rak koppling 13">
            <a:extLst>
              <a:ext uri="{FF2B5EF4-FFF2-40B4-BE49-F238E27FC236}">
                <a16:creationId xmlns:a16="http://schemas.microsoft.com/office/drawing/2014/main" id="{1CF33505-6E7E-CCF0-7BA5-E70F3A32C014}"/>
              </a:ext>
            </a:extLst>
          </p:cNvPr>
          <p:cNvSpPr/>
          <p:nvPr userDrawn="1"/>
        </p:nvSpPr>
        <p:spPr>
          <a:xfrm flipV="1">
            <a:off x="11561192" y="1382975"/>
            <a:ext cx="1" cy="4934041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5" name="Rak koppling 13">
            <a:extLst>
              <a:ext uri="{FF2B5EF4-FFF2-40B4-BE49-F238E27FC236}">
                <a16:creationId xmlns:a16="http://schemas.microsoft.com/office/drawing/2014/main" id="{6512E2E0-55FC-5C70-304D-4F4B793B02C5}"/>
              </a:ext>
            </a:extLst>
          </p:cNvPr>
          <p:cNvSpPr/>
          <p:nvPr userDrawn="1"/>
        </p:nvSpPr>
        <p:spPr>
          <a:xfrm flipV="1">
            <a:off x="6099361" y="1382975"/>
            <a:ext cx="1" cy="4934041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6" name="Rak koppling 13">
            <a:extLst>
              <a:ext uri="{FF2B5EF4-FFF2-40B4-BE49-F238E27FC236}">
                <a16:creationId xmlns:a16="http://schemas.microsoft.com/office/drawing/2014/main" id="{C3828002-0179-48EB-EABB-D4C18381138F}"/>
              </a:ext>
            </a:extLst>
          </p:cNvPr>
          <p:cNvSpPr/>
          <p:nvPr userDrawn="1"/>
        </p:nvSpPr>
        <p:spPr>
          <a:xfrm flipV="1">
            <a:off x="8830276" y="1382975"/>
            <a:ext cx="1" cy="4934041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7" name="Rak koppling 13">
            <a:extLst>
              <a:ext uri="{FF2B5EF4-FFF2-40B4-BE49-F238E27FC236}">
                <a16:creationId xmlns:a16="http://schemas.microsoft.com/office/drawing/2014/main" id="{BB50E14F-6304-E882-A5C2-33A813626302}"/>
              </a:ext>
            </a:extLst>
          </p:cNvPr>
          <p:cNvSpPr/>
          <p:nvPr userDrawn="1"/>
        </p:nvSpPr>
        <p:spPr>
          <a:xfrm flipV="1">
            <a:off x="3368445" y="1382975"/>
            <a:ext cx="1" cy="4934041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659FAC5-C8BA-BC5A-CEF3-222F32AA7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244E5B42-AE94-E346-7654-C0D1DAA06397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34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3BB6F195-9DC7-5CC1-9433-8B29F72A9D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7278" y="1382974"/>
            <a:ext cx="3281720" cy="739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DEB44B-9EF8-5844-9EC9-D2893A543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80" y="2237874"/>
            <a:ext cx="3281721" cy="40642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800"/>
            </a:lvl2pPr>
            <a:lvl3pPr>
              <a:spcAft>
                <a:spcPts val="0"/>
              </a:spcAft>
              <a:defRPr sz="800"/>
            </a:lvl3pPr>
            <a:lvl4pPr>
              <a:spcAft>
                <a:spcPts val="0"/>
              </a:spcAft>
              <a:defRPr sz="800"/>
            </a:lvl4pPr>
            <a:lvl5pPr>
              <a:spcAft>
                <a:spcPts val="0"/>
              </a:spcAft>
              <a:defRPr sz="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4">
            <a:extLst>
              <a:ext uri="{FF2B5EF4-FFF2-40B4-BE49-F238E27FC236}">
                <a16:creationId xmlns:a16="http://schemas.microsoft.com/office/drawing/2014/main" id="{2835CB50-7654-B17E-655A-98B761F368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55137" y="1391268"/>
            <a:ext cx="3281720" cy="731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A6457D06-D702-98F9-A86B-E5C2E1E943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55139" y="2237874"/>
            <a:ext cx="3281721" cy="40642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800"/>
            </a:lvl2pPr>
            <a:lvl3pPr>
              <a:spcAft>
                <a:spcPts val="0"/>
              </a:spcAft>
              <a:defRPr sz="800"/>
            </a:lvl3pPr>
            <a:lvl4pPr>
              <a:spcAft>
                <a:spcPts val="0"/>
              </a:spcAft>
              <a:defRPr sz="800"/>
            </a:lvl4pPr>
            <a:lvl5pPr>
              <a:spcAft>
                <a:spcPts val="0"/>
              </a:spcAft>
              <a:defRPr sz="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14">
            <a:extLst>
              <a:ext uri="{FF2B5EF4-FFF2-40B4-BE49-F238E27FC236}">
                <a16:creationId xmlns:a16="http://schemas.microsoft.com/office/drawing/2014/main" id="{C459AABE-8BDD-AF97-4E18-AB56B86CEF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2997" y="1376363"/>
            <a:ext cx="3281720" cy="73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8">
            <a:extLst>
              <a:ext uri="{FF2B5EF4-FFF2-40B4-BE49-F238E27FC236}">
                <a16:creationId xmlns:a16="http://schemas.microsoft.com/office/drawing/2014/main" id="{B50E25FD-E6D6-D38C-3DDA-AF60C1F707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92999" y="2237874"/>
            <a:ext cx="3281721" cy="40642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800"/>
            </a:lvl2pPr>
            <a:lvl3pPr>
              <a:spcAft>
                <a:spcPts val="0"/>
              </a:spcAft>
              <a:defRPr sz="800"/>
            </a:lvl3pPr>
            <a:lvl4pPr>
              <a:spcAft>
                <a:spcPts val="0"/>
              </a:spcAft>
              <a:defRPr sz="800"/>
            </a:lvl4pPr>
            <a:lvl5pPr>
              <a:spcAft>
                <a:spcPts val="0"/>
              </a:spcAft>
              <a:defRPr sz="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ak koppling 13">
            <a:extLst>
              <a:ext uri="{FF2B5EF4-FFF2-40B4-BE49-F238E27FC236}">
                <a16:creationId xmlns:a16="http://schemas.microsoft.com/office/drawing/2014/main" id="{9BE8B77E-6357-7291-AB33-7FD6AC22CD6A}"/>
              </a:ext>
            </a:extLst>
          </p:cNvPr>
          <p:cNvSpPr/>
          <p:nvPr userDrawn="1"/>
        </p:nvSpPr>
        <p:spPr>
          <a:xfrm flipV="1">
            <a:off x="637530" y="1382975"/>
            <a:ext cx="1" cy="4934041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10" name="Rak koppling 13">
            <a:extLst>
              <a:ext uri="{FF2B5EF4-FFF2-40B4-BE49-F238E27FC236}">
                <a16:creationId xmlns:a16="http://schemas.microsoft.com/office/drawing/2014/main" id="{99BB7E5C-E68D-C26C-8D58-E93101A47EC5}"/>
              </a:ext>
            </a:extLst>
          </p:cNvPr>
          <p:cNvSpPr/>
          <p:nvPr userDrawn="1"/>
        </p:nvSpPr>
        <p:spPr>
          <a:xfrm flipV="1">
            <a:off x="11561192" y="1382975"/>
            <a:ext cx="1" cy="4934041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16" name="Rak koppling 13">
            <a:extLst>
              <a:ext uri="{FF2B5EF4-FFF2-40B4-BE49-F238E27FC236}">
                <a16:creationId xmlns:a16="http://schemas.microsoft.com/office/drawing/2014/main" id="{7DCEE7D4-4B44-9FA1-50E4-7CD1F5DA2382}"/>
              </a:ext>
            </a:extLst>
          </p:cNvPr>
          <p:cNvSpPr/>
          <p:nvPr userDrawn="1"/>
        </p:nvSpPr>
        <p:spPr>
          <a:xfrm flipV="1">
            <a:off x="4278750" y="1382975"/>
            <a:ext cx="1" cy="4934041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17" name="Rak koppling 13">
            <a:extLst>
              <a:ext uri="{FF2B5EF4-FFF2-40B4-BE49-F238E27FC236}">
                <a16:creationId xmlns:a16="http://schemas.microsoft.com/office/drawing/2014/main" id="{07F53B60-E251-D6C4-2FD5-7789A54C9EE8}"/>
              </a:ext>
            </a:extLst>
          </p:cNvPr>
          <p:cNvSpPr/>
          <p:nvPr userDrawn="1"/>
        </p:nvSpPr>
        <p:spPr>
          <a:xfrm flipV="1">
            <a:off x="7919971" y="1382975"/>
            <a:ext cx="1" cy="4934041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659FAC5-C8BA-BC5A-CEF3-222F32AA7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7E0F673-D4CA-5215-D14A-6AB34DF39CB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28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kolumner med rubrik, ligg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4">
            <a:extLst>
              <a:ext uri="{FF2B5EF4-FFF2-40B4-BE49-F238E27FC236}">
                <a16:creationId xmlns:a16="http://schemas.microsoft.com/office/drawing/2014/main" id="{3BB6F195-9DC7-5CC1-9433-8B29F72A9D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0807" y="1382974"/>
            <a:ext cx="3468191" cy="739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DEB44B-9EF8-5844-9EC9-D2893A543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03491" y="1376363"/>
            <a:ext cx="5457699" cy="13424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800"/>
            </a:lvl2pPr>
            <a:lvl3pPr>
              <a:spcAft>
                <a:spcPts val="0"/>
              </a:spcAft>
              <a:defRPr sz="800"/>
            </a:lvl3pPr>
            <a:lvl4pPr>
              <a:spcAft>
                <a:spcPts val="0"/>
              </a:spcAft>
              <a:defRPr sz="800"/>
            </a:lvl4pPr>
            <a:lvl5pPr>
              <a:spcAft>
                <a:spcPts val="0"/>
              </a:spcAft>
              <a:defRPr sz="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4">
            <a:extLst>
              <a:ext uri="{FF2B5EF4-FFF2-40B4-BE49-F238E27FC236}">
                <a16:creationId xmlns:a16="http://schemas.microsoft.com/office/drawing/2014/main" id="{2835CB50-7654-B17E-655A-98B761F368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4254" y="3075593"/>
            <a:ext cx="3281720" cy="731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A6457D06-D702-98F9-A86B-E5C2E1E943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03491" y="3071618"/>
            <a:ext cx="5457699" cy="13424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800"/>
            </a:lvl2pPr>
            <a:lvl3pPr>
              <a:spcAft>
                <a:spcPts val="0"/>
              </a:spcAft>
              <a:defRPr sz="800"/>
            </a:lvl3pPr>
            <a:lvl4pPr>
              <a:spcAft>
                <a:spcPts val="0"/>
              </a:spcAft>
              <a:defRPr sz="800"/>
            </a:lvl4pPr>
            <a:lvl5pPr>
              <a:spcAft>
                <a:spcPts val="0"/>
              </a:spcAft>
              <a:defRPr sz="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14">
            <a:extLst>
              <a:ext uri="{FF2B5EF4-FFF2-40B4-BE49-F238E27FC236}">
                <a16:creationId xmlns:a16="http://schemas.microsoft.com/office/drawing/2014/main" id="{C459AABE-8BDD-AF97-4E18-AB56B86CEF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0807" y="4759920"/>
            <a:ext cx="3281720" cy="73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8">
            <a:extLst>
              <a:ext uri="{FF2B5EF4-FFF2-40B4-BE49-F238E27FC236}">
                <a16:creationId xmlns:a16="http://schemas.microsoft.com/office/drawing/2014/main" id="{B50E25FD-E6D6-D38C-3DDA-AF60C1F707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95999" y="4766873"/>
            <a:ext cx="5457699" cy="134243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800"/>
            </a:lvl2pPr>
            <a:lvl3pPr>
              <a:spcAft>
                <a:spcPts val="0"/>
              </a:spcAft>
              <a:defRPr sz="800"/>
            </a:lvl3pPr>
            <a:lvl4pPr>
              <a:spcAft>
                <a:spcPts val="0"/>
              </a:spcAft>
              <a:defRPr sz="800"/>
            </a:lvl4pPr>
            <a:lvl5pPr>
              <a:spcAft>
                <a:spcPts val="0"/>
              </a:spcAft>
              <a:defRPr sz="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ak koppling 13">
            <a:extLst>
              <a:ext uri="{FF2B5EF4-FFF2-40B4-BE49-F238E27FC236}">
                <a16:creationId xmlns:a16="http://schemas.microsoft.com/office/drawing/2014/main" id="{9BE8B77E-6357-7291-AB33-7FD6AC22CD6A}"/>
              </a:ext>
            </a:extLst>
          </p:cNvPr>
          <p:cNvSpPr/>
          <p:nvPr userDrawn="1"/>
        </p:nvSpPr>
        <p:spPr>
          <a:xfrm flipH="1">
            <a:off x="636588" y="1254363"/>
            <a:ext cx="10933811" cy="1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10" name="Rak koppling 13">
            <a:extLst>
              <a:ext uri="{FF2B5EF4-FFF2-40B4-BE49-F238E27FC236}">
                <a16:creationId xmlns:a16="http://schemas.microsoft.com/office/drawing/2014/main" id="{99BB7E5C-E68D-C26C-8D58-E93101A47EC5}"/>
              </a:ext>
            </a:extLst>
          </p:cNvPr>
          <p:cNvSpPr/>
          <p:nvPr userDrawn="1"/>
        </p:nvSpPr>
        <p:spPr>
          <a:xfrm flipH="1" flipV="1">
            <a:off x="644254" y="4623938"/>
            <a:ext cx="10919096" cy="1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16" name="Rak koppling 13">
            <a:extLst>
              <a:ext uri="{FF2B5EF4-FFF2-40B4-BE49-F238E27FC236}">
                <a16:creationId xmlns:a16="http://schemas.microsoft.com/office/drawing/2014/main" id="{7DCEE7D4-4B44-9FA1-50E4-7CD1F5DA2382}"/>
              </a:ext>
            </a:extLst>
          </p:cNvPr>
          <p:cNvSpPr/>
          <p:nvPr userDrawn="1"/>
        </p:nvSpPr>
        <p:spPr>
          <a:xfrm flipH="1" flipV="1">
            <a:off x="636587" y="2939151"/>
            <a:ext cx="10933810" cy="0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17" name="Rak koppling 13">
            <a:extLst>
              <a:ext uri="{FF2B5EF4-FFF2-40B4-BE49-F238E27FC236}">
                <a16:creationId xmlns:a16="http://schemas.microsoft.com/office/drawing/2014/main" id="{07F53B60-E251-D6C4-2FD5-7789A54C9EE8}"/>
              </a:ext>
            </a:extLst>
          </p:cNvPr>
          <p:cNvSpPr/>
          <p:nvPr userDrawn="1"/>
        </p:nvSpPr>
        <p:spPr>
          <a:xfrm>
            <a:off x="636589" y="6308725"/>
            <a:ext cx="10926762" cy="8288"/>
          </a:xfrm>
          <a:prstGeom prst="line">
            <a:avLst/>
          </a:prstGeom>
          <a:ln w="31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659FAC5-C8BA-BC5A-CEF3-222F32AA7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5C7CBA9-A3F0-0FD8-C72B-D8DADCEEE104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31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9"/>
            <a:ext cx="5050803" cy="702669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096001" y="1386669"/>
            <a:ext cx="5467986" cy="4919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sz="1000"/>
              <a:t> Klicka på ikonen för att infoga bild</a:t>
            </a:r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EEFE42-8574-2421-A245-6777D5A3A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590" y="2122487"/>
            <a:ext cx="5051422" cy="4186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02772DC-4A60-B5E1-C373-5AABF912B2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39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9"/>
            <a:ext cx="5050803" cy="702669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EEFE42-8574-2421-A245-6777D5A3A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590" y="2122487"/>
            <a:ext cx="5051422" cy="4186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02772DC-4A60-B5E1-C373-5AABF912B2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473BEDF9-A24E-D4E6-9583-3F02958C9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58176" y="1377496"/>
            <a:ext cx="3297236" cy="49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3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36588" y="1386669"/>
            <a:ext cx="8722801" cy="60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02888" y="378576"/>
            <a:ext cx="657987" cy="1876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" y="402030"/>
            <a:ext cx="1011996" cy="302745"/>
          </a:xfrm>
          <a:prstGeom prst="rect">
            <a:avLst/>
          </a:prstGeom>
        </p:spPr>
      </p:pic>
      <p:cxnSp>
        <p:nvCxnSpPr>
          <p:cNvPr id="14" name="Rak koppling 13"/>
          <p:cNvCxnSpPr/>
          <p:nvPr userDrawn="1"/>
        </p:nvCxnSpPr>
        <p:spPr>
          <a:xfrm>
            <a:off x="636588" y="333375"/>
            <a:ext cx="1092676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3E0A1D-6A8A-4D91-3E90-9D296E48C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588" y="2122488"/>
            <a:ext cx="8721496" cy="418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7EA1BC6-289B-EA05-ECC7-94C1C7C14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sv-SE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AECB583C-24EB-44D8-92E0-CA8052A9DD4C}" type="datetimeFigureOut">
              <a:rPr lang="sv-SE" smtClean="0"/>
              <a:pPr/>
              <a:t>2025-06-03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F5772AE-E8CA-B423-05E1-64778E23D42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5548313" y="63500"/>
            <a:ext cx="1123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Sekretess: Begränsad</a:t>
            </a:r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99" r:id="rId3"/>
    <p:sldLayoutId id="2147483700" r:id="rId4"/>
    <p:sldLayoutId id="2147483703" r:id="rId5"/>
    <p:sldLayoutId id="2147483704" r:id="rId6"/>
    <p:sldLayoutId id="2147483709" r:id="rId7"/>
    <p:sldLayoutId id="2147483665" r:id="rId8"/>
    <p:sldLayoutId id="2147483717" r:id="rId9"/>
    <p:sldLayoutId id="2147483683" r:id="rId10"/>
    <p:sldLayoutId id="2147483666" r:id="rId11"/>
    <p:sldLayoutId id="2147483701" r:id="rId12"/>
    <p:sldLayoutId id="2147483667" r:id="rId13"/>
    <p:sldLayoutId id="2147483710" r:id="rId14"/>
    <p:sldLayoutId id="2147483679" r:id="rId15"/>
    <p:sldLayoutId id="2147483702" r:id="rId16"/>
    <p:sldLayoutId id="2147483718" r:id="rId17"/>
    <p:sldLayoutId id="2147483719" r:id="rId18"/>
    <p:sldLayoutId id="2147483670" r:id="rId19"/>
    <p:sldLayoutId id="2147483708" r:id="rId20"/>
    <p:sldLayoutId id="2147483655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01" userDrawn="1">
          <p15:clr>
            <a:srgbClr val="F26B43"/>
          </p15:clr>
        </p15:guide>
        <p15:guide id="4" pos="7284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8" orient="horz" pos="1337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orient="horz" pos="8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36588" y="1386669"/>
            <a:ext cx="8722801" cy="60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02888" y="378576"/>
            <a:ext cx="657987" cy="1876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" y="402030"/>
            <a:ext cx="1011996" cy="302745"/>
          </a:xfrm>
          <a:prstGeom prst="rect">
            <a:avLst/>
          </a:prstGeom>
        </p:spPr>
      </p:pic>
      <p:cxnSp>
        <p:nvCxnSpPr>
          <p:cNvPr id="14" name="Rak koppling 13"/>
          <p:cNvCxnSpPr/>
          <p:nvPr userDrawn="1"/>
        </p:nvCxnSpPr>
        <p:spPr>
          <a:xfrm>
            <a:off x="636588" y="333375"/>
            <a:ext cx="1092676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2C52A1-F348-7FA3-AC76-2C02FAC51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588" y="2122488"/>
            <a:ext cx="8721496" cy="418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7">
            <a:extLst>
              <a:ext uri="{FF2B5EF4-FFF2-40B4-BE49-F238E27FC236}">
                <a16:creationId xmlns:a16="http://schemas.microsoft.com/office/drawing/2014/main" id="{547971D3-BA7D-C678-C124-5A17D4AEB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sv-SE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0AAC4D7-32FD-513B-F14A-AB487D1E625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5548313" y="63500"/>
            <a:ext cx="1123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Sekretess: Begränsad</a:t>
            </a:r>
          </a:p>
        </p:txBody>
      </p:sp>
    </p:spTree>
    <p:extLst>
      <p:ext uri="{BB962C8B-B14F-4D97-AF65-F5344CB8AC3E}">
        <p14:creationId xmlns:p14="http://schemas.microsoft.com/office/powerpoint/2010/main" val="1634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705" r:id="rId4"/>
    <p:sldLayoutId id="2147483713" r:id="rId5"/>
    <p:sldLayoutId id="2147483692" r:id="rId6"/>
    <p:sldLayoutId id="2147483712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01">
          <p15:clr>
            <a:srgbClr val="F26B43"/>
          </p15:clr>
        </p15:guide>
        <p15:guide id="4" pos="7284">
          <p15:clr>
            <a:srgbClr val="F26B43"/>
          </p15:clr>
        </p15:guide>
        <p15:guide id="6" orient="horz" pos="3974">
          <p15:clr>
            <a:srgbClr val="F26B43"/>
          </p15:clr>
        </p15:guide>
        <p15:guide id="8" orient="horz" pos="1337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3583">
          <p15:clr>
            <a:srgbClr val="F26B43"/>
          </p15:clr>
        </p15:guide>
        <p15:guide id="12" orient="horz" pos="8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36589" y="1386669"/>
            <a:ext cx="8722801" cy="60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14" name="Rak koppling 13"/>
          <p:cNvCxnSpPr/>
          <p:nvPr userDrawn="1"/>
        </p:nvCxnSpPr>
        <p:spPr>
          <a:xfrm>
            <a:off x="636588" y="333375"/>
            <a:ext cx="1092676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85CF470-B07A-ABE0-EDF0-741F5C62D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587" y="2122488"/>
            <a:ext cx="8721496" cy="418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92A522-EE2C-5DB2-AEFB-235924CC55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" y="402030"/>
            <a:ext cx="1011996" cy="302745"/>
          </a:xfrm>
          <a:prstGeom prst="rect">
            <a:avLst/>
          </a:prstGeom>
        </p:spPr>
      </p:pic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88612AE0-7E83-5D8B-E74E-CAC7985C8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1967" y="378576"/>
            <a:ext cx="960389" cy="176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sv-SE" sz="900" kern="120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9853C90-1D03-48CC-B7E8-138C5C287650}" type="datetime1">
              <a:rPr lang="sv-SE" smtClean="0"/>
              <a:t>2025-06-03</a:t>
            </a:fld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3D08166-303F-20AB-5C80-0F6BB1FC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888" y="378576"/>
            <a:ext cx="657987" cy="1876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sv-SE" sz="900" smtClean="0"/>
            </a:lvl1pPr>
          </a:lstStyle>
          <a:p>
            <a:pPr algn="r"/>
            <a:fld id="{1A81429A-CEC8-42C4-82E8-02322049BE6C}" type="slidenum">
              <a:rPr lang="sv-SE" smtClean="0"/>
              <a:pPr algn="r"/>
              <a:t>‹#›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4063026-513E-0E32-5399-CD740CA3781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5548313" y="63500"/>
            <a:ext cx="1123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Sekretess: Begränsad</a:t>
            </a:r>
          </a:p>
        </p:txBody>
      </p:sp>
    </p:spTree>
    <p:extLst>
      <p:ext uri="{BB962C8B-B14F-4D97-AF65-F5344CB8AC3E}">
        <p14:creationId xmlns:p14="http://schemas.microsoft.com/office/powerpoint/2010/main" val="127340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4" r:id="rId2"/>
    <p:sldLayoutId id="2147483715" r:id="rId3"/>
    <p:sldLayoutId id="2147483697" r:id="rId4"/>
    <p:sldLayoutId id="2147483720" r:id="rId5"/>
    <p:sldLayoutId id="2147483707" r:id="rId6"/>
    <p:sldLayoutId id="2147483706" r:id="rId7"/>
    <p:sldLayoutId id="2147483711" r:id="rId8"/>
    <p:sldLayoutId id="2147483672" r:id="rId9"/>
    <p:sldLayoutId id="2147483716" r:id="rId10"/>
    <p:sldLayoutId id="2147483673" r:id="rId11"/>
    <p:sldLayoutId id="214748369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01">
          <p15:clr>
            <a:srgbClr val="F26B43"/>
          </p15:clr>
        </p15:guide>
        <p15:guide id="4" pos="7284">
          <p15:clr>
            <a:srgbClr val="F26B43"/>
          </p15:clr>
        </p15:guide>
        <p15:guide id="6" orient="horz" pos="3974">
          <p15:clr>
            <a:srgbClr val="F26B43"/>
          </p15:clr>
        </p15:guide>
        <p15:guide id="8" orient="horz" pos="1337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3583">
          <p15:clr>
            <a:srgbClr val="F26B43"/>
          </p15:clr>
        </p15:guide>
        <p15:guide id="12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12371C4-0C08-5AD4-8688-65572FA9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13338" algn="l"/>
              </a:tabLst>
            </a:pPr>
            <a:r>
              <a:rPr lang="sv-SE" dirty="0"/>
              <a:t>Filtrering i rådata BI park &amp; </a:t>
            </a:r>
            <a:r>
              <a:rPr lang="sv-SE" dirty="0" err="1"/>
              <a:t>entry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6ADD436-E2EF-184D-27F1-E02B1049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D6186B55-B6BC-7E61-2860-991D51578A1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sv-SE" dirty="0"/>
              <a:t>Väljer: </a:t>
            </a:r>
          </a:p>
          <a:p>
            <a:pPr lvl="1"/>
            <a:r>
              <a:rPr lang="sv-SE" dirty="0"/>
              <a:t>ARN</a:t>
            </a:r>
          </a:p>
          <a:p>
            <a:pPr lvl="1"/>
            <a:r>
              <a:rPr lang="sv-SE" dirty="0"/>
              <a:t>2024</a:t>
            </a:r>
          </a:p>
          <a:p>
            <a:pPr lvl="1"/>
            <a:r>
              <a:rPr lang="sv-SE" dirty="0"/>
              <a:t>Stockholms län</a:t>
            </a:r>
          </a:p>
          <a:p>
            <a:pPr lvl="1"/>
            <a:endParaRPr lang="sv-SE" dirty="0"/>
          </a:p>
          <a:p>
            <a:r>
              <a:rPr lang="sv-SE" dirty="0"/>
              <a:t>Väljer bort:</a:t>
            </a:r>
          </a:p>
          <a:p>
            <a:pPr lvl="1"/>
            <a:r>
              <a:rPr lang="sv-SE" dirty="0"/>
              <a:t>”Annat” – väldigt få</a:t>
            </a:r>
          </a:p>
          <a:p>
            <a:pPr lvl="1"/>
            <a:r>
              <a:rPr lang="sv-SE" dirty="0"/>
              <a:t>”Saknas” – väldigt få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7A9F32-3F55-74D8-4F5E-2F39F055CB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3C377B4-B8D0-4054-8220-10325845B9BD}" type="datetime1">
              <a:rPr lang="sv-SE" smtClean="0"/>
              <a:t>2025-06-03</a:t>
            </a:fld>
            <a:endParaRPr lang="sv-SE"/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C14FB3AB-1CD2-64D5-EA89-32CF7FBF0B01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107189" y="2122488"/>
            <a:ext cx="4110222" cy="4186237"/>
          </a:xfrm>
        </p:spPr>
      </p:pic>
    </p:spTree>
    <p:extLst>
      <p:ext uri="{BB962C8B-B14F-4D97-AF65-F5344CB8AC3E}">
        <p14:creationId xmlns:p14="http://schemas.microsoft.com/office/powerpoint/2010/main" val="390083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6ADD436-E2EF-184D-27F1-E02B1049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12D56D2-71EE-9472-310F-944AB513F6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7A9F32-3F55-74D8-4F5E-2F39F055CB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C377B4-B8D0-4054-8220-10325845B9BD}" type="datetime1">
              <a:rPr lang="sv-SE" smtClean="0"/>
              <a:t>2025-06-03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B75E65-1320-6F19-AFA0-CB86ABB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0" b="1"/>
          <a:stretch/>
        </p:blipFill>
        <p:spPr>
          <a:xfrm>
            <a:off x="0" y="1467843"/>
            <a:ext cx="12192000" cy="534432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A6271B4-8ECF-9ACB-E1F2-AD20C7E9B915}"/>
              </a:ext>
            </a:extLst>
          </p:cNvPr>
          <p:cNvSpPr txBox="1"/>
          <p:nvPr/>
        </p:nvSpPr>
        <p:spPr>
          <a:xfrm>
            <a:off x="2969654" y="390625"/>
            <a:ext cx="6673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Resultatet ger rätt kollektivtrafikandel för Stockholms län på totalen, däremot är andelarna per kommun inte rätt, de är inte andel per kommun. Andelarna nedan är procentenheter som tillsammans blir länstotalen.</a:t>
            </a:r>
          </a:p>
        </p:txBody>
      </p:sp>
    </p:spTree>
    <p:extLst>
      <p:ext uri="{BB962C8B-B14F-4D97-AF65-F5344CB8AC3E}">
        <p14:creationId xmlns:p14="http://schemas.microsoft.com/office/powerpoint/2010/main" val="81128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6ADD436-E2EF-184D-27F1-E02B1049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12D56D2-71EE-9472-310F-944AB513F6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588" y="2122487"/>
            <a:ext cx="3325812" cy="41868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Tar istället faktisk antal kollektivtrafik per kommun och dividerar med totalt antal per kommun. Då blir det andelar per kommun.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7A9F32-3F55-74D8-4F5E-2F39F055CB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C377B4-B8D0-4054-8220-10325845B9BD}" type="datetime1">
              <a:rPr lang="sv-SE" smtClean="0"/>
              <a:t>2025-06-03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F14016-9E46-4C2D-3F4B-C900E4EDB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508" y="1558344"/>
            <a:ext cx="7527706" cy="49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6ADD436-E2EF-184D-27F1-E02B1049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7A9F32-3F55-74D8-4F5E-2F39F055CB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C377B4-B8D0-4054-8220-10325845B9BD}" type="datetime1">
              <a:rPr lang="sv-SE" smtClean="0"/>
              <a:t>2025-06-03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E5CB6F-805F-6058-2BE4-F7BF19320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44" y="0"/>
            <a:ext cx="8781712" cy="6858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0945CB1-7E76-008F-F045-BD8FEF722E4B}"/>
              </a:ext>
            </a:extLst>
          </p:cNvPr>
          <p:cNvSpPr txBox="1"/>
          <p:nvPr/>
        </p:nvSpPr>
        <p:spPr>
          <a:xfrm>
            <a:off x="5035102" y="3962504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51%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799D1E4-02A9-F437-F83E-6449301D5303}"/>
              </a:ext>
            </a:extLst>
          </p:cNvPr>
          <p:cNvSpPr txBox="1"/>
          <p:nvPr/>
        </p:nvSpPr>
        <p:spPr>
          <a:xfrm>
            <a:off x="10666745" y="658550"/>
            <a:ext cx="89413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51% Solna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390E779-DCBF-73A5-A3E0-52F8E399F6C5}"/>
              </a:ext>
            </a:extLst>
          </p:cNvPr>
          <p:cNvSpPr txBox="1"/>
          <p:nvPr/>
        </p:nvSpPr>
        <p:spPr>
          <a:xfrm>
            <a:off x="7438848" y="2121743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D513D67-8A1B-F03A-7C6D-58ED71C8F15E}"/>
              </a:ext>
            </a:extLst>
          </p:cNvPr>
          <p:cNvSpPr txBox="1"/>
          <p:nvPr/>
        </p:nvSpPr>
        <p:spPr>
          <a:xfrm>
            <a:off x="7270603" y="4076473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BF76E0C-61F2-5782-FDD1-E396430C3299}"/>
              </a:ext>
            </a:extLst>
          </p:cNvPr>
          <p:cNvSpPr txBox="1"/>
          <p:nvPr/>
        </p:nvSpPr>
        <p:spPr>
          <a:xfrm>
            <a:off x="6419312" y="3142583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0C22CAF-34F3-66B1-3A69-5E8354A5C413}"/>
              </a:ext>
            </a:extLst>
          </p:cNvPr>
          <p:cNvSpPr txBox="1"/>
          <p:nvPr/>
        </p:nvSpPr>
        <p:spPr>
          <a:xfrm>
            <a:off x="5440518" y="1757082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78CA09C-562D-2A32-DA1E-2799230918C9}"/>
              </a:ext>
            </a:extLst>
          </p:cNvPr>
          <p:cNvSpPr txBox="1"/>
          <p:nvPr/>
        </p:nvSpPr>
        <p:spPr>
          <a:xfrm>
            <a:off x="3275485" y="1706451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7F33280-6552-0D12-0184-3C73BFC748EB}"/>
              </a:ext>
            </a:extLst>
          </p:cNvPr>
          <p:cNvSpPr txBox="1"/>
          <p:nvPr/>
        </p:nvSpPr>
        <p:spPr>
          <a:xfrm>
            <a:off x="4321471" y="2257993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AE2B96B-3451-EFDD-AB5E-486A35FD373D}"/>
              </a:ext>
            </a:extLst>
          </p:cNvPr>
          <p:cNvSpPr txBox="1"/>
          <p:nvPr/>
        </p:nvSpPr>
        <p:spPr>
          <a:xfrm>
            <a:off x="5119351" y="2680917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4515653-CB62-7DFC-143C-E70B823BB330}"/>
              </a:ext>
            </a:extLst>
          </p:cNvPr>
          <p:cNvSpPr txBox="1"/>
          <p:nvPr/>
        </p:nvSpPr>
        <p:spPr>
          <a:xfrm>
            <a:off x="6452618" y="4747093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1985AE2-1188-9CBF-9565-4A2E023F3BC9}"/>
              </a:ext>
            </a:extLst>
          </p:cNvPr>
          <p:cNvSpPr txBox="1"/>
          <p:nvPr/>
        </p:nvSpPr>
        <p:spPr>
          <a:xfrm>
            <a:off x="2761709" y="6025166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7DD8C0C-F018-93A6-A0E6-5DF46ADF89D6}"/>
              </a:ext>
            </a:extLst>
          </p:cNvPr>
          <p:cNvSpPr txBox="1"/>
          <p:nvPr/>
        </p:nvSpPr>
        <p:spPr>
          <a:xfrm>
            <a:off x="10666744" y="2865582"/>
            <a:ext cx="107878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40% Sundbyberg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7359CBD-3EA2-3FD8-88FF-A76CF8C115BB}"/>
              </a:ext>
            </a:extLst>
          </p:cNvPr>
          <p:cNvSpPr txBox="1"/>
          <p:nvPr/>
        </p:nvSpPr>
        <p:spPr>
          <a:xfrm>
            <a:off x="10666745" y="2311585"/>
            <a:ext cx="96287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24% Sollentuna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02876C86-D3B0-C35C-CCDC-31129D464941}"/>
              </a:ext>
            </a:extLst>
          </p:cNvPr>
          <p:cNvSpPr txBox="1"/>
          <p:nvPr/>
        </p:nvSpPr>
        <p:spPr>
          <a:xfrm>
            <a:off x="4624740" y="704717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F7EAE242-DCA1-120A-23EF-FB068AED6625}"/>
              </a:ext>
            </a:extLst>
          </p:cNvPr>
          <p:cNvSpPr txBox="1"/>
          <p:nvPr/>
        </p:nvSpPr>
        <p:spPr>
          <a:xfrm>
            <a:off x="3272499" y="4193198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37%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A97A22E-6830-7A9F-2786-BFFA72413143}"/>
              </a:ext>
            </a:extLst>
          </p:cNvPr>
          <p:cNvSpPr txBox="1"/>
          <p:nvPr/>
        </p:nvSpPr>
        <p:spPr>
          <a:xfrm>
            <a:off x="2043751" y="4608490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6EB15CE5-6CB5-409D-D0FF-DBDC2EBEA607}"/>
              </a:ext>
            </a:extLst>
          </p:cNvPr>
          <p:cNvSpPr txBox="1"/>
          <p:nvPr/>
        </p:nvSpPr>
        <p:spPr>
          <a:xfrm>
            <a:off x="6930058" y="427718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1ABE78D-CDF8-DBC0-C085-DFC342A75D39}"/>
              </a:ext>
            </a:extLst>
          </p:cNvPr>
          <p:cNvSpPr txBox="1"/>
          <p:nvPr/>
        </p:nvSpPr>
        <p:spPr>
          <a:xfrm>
            <a:off x="10666745" y="1766544"/>
            <a:ext cx="89413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26% Lidingö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2EF228B0-0766-0D2F-2D3B-5FD4F30EB860}"/>
              </a:ext>
            </a:extLst>
          </p:cNvPr>
          <p:cNvSpPr txBox="1"/>
          <p:nvPr/>
        </p:nvSpPr>
        <p:spPr>
          <a:xfrm>
            <a:off x="4048712" y="2987899"/>
            <a:ext cx="40737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BC669E23-DBF8-A518-E7AF-D0A95D59C1AE}"/>
              </a:ext>
            </a:extLst>
          </p:cNvPr>
          <p:cNvSpPr txBox="1"/>
          <p:nvPr/>
        </p:nvSpPr>
        <p:spPr>
          <a:xfrm>
            <a:off x="5035102" y="4835914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8B3959C2-E043-4FCA-9A24-AA0CF1C94301}"/>
              </a:ext>
            </a:extLst>
          </p:cNvPr>
          <p:cNvSpPr txBox="1"/>
          <p:nvPr/>
        </p:nvSpPr>
        <p:spPr>
          <a:xfrm>
            <a:off x="5851914" y="5102077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37%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40E6372B-CCBF-0F12-0905-31FE8A8C7CE3}"/>
              </a:ext>
            </a:extLst>
          </p:cNvPr>
          <p:cNvSpPr txBox="1"/>
          <p:nvPr/>
        </p:nvSpPr>
        <p:spPr>
          <a:xfrm>
            <a:off x="3403929" y="3245373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22%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1D0845E-16C6-39C3-3CCA-A83D92D93CBC}"/>
              </a:ext>
            </a:extLst>
          </p:cNvPr>
          <p:cNvSpPr txBox="1"/>
          <p:nvPr/>
        </p:nvSpPr>
        <p:spPr>
          <a:xfrm>
            <a:off x="10666745" y="1212547"/>
            <a:ext cx="89413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14% Danderyd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9A154F4F-3A1D-6226-3E18-E23360D0D807}"/>
              </a:ext>
            </a:extLst>
          </p:cNvPr>
          <p:cNvSpPr txBox="1"/>
          <p:nvPr/>
        </p:nvSpPr>
        <p:spPr>
          <a:xfrm>
            <a:off x="4061136" y="5376826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B1CBF60F-F6DF-6034-BBEE-4D0F194E72E4}"/>
              </a:ext>
            </a:extLst>
          </p:cNvPr>
          <p:cNvSpPr txBox="1"/>
          <p:nvPr/>
        </p:nvSpPr>
        <p:spPr>
          <a:xfrm>
            <a:off x="5816197" y="4054699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39%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2C495232-C1D4-E38C-2C97-348FBBA0A2A5}"/>
              </a:ext>
            </a:extLst>
          </p:cNvPr>
          <p:cNvSpPr txBox="1"/>
          <p:nvPr/>
        </p:nvSpPr>
        <p:spPr>
          <a:xfrm>
            <a:off x="4306446" y="6114297"/>
            <a:ext cx="48817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768799730"/>
      </p:ext>
    </p:extLst>
  </p:cSld>
  <p:clrMapOvr>
    <a:masterClrMapping/>
  </p:clrMapOvr>
</p:sld>
</file>

<file path=ppt/theme/theme1.xml><?xml version="1.0" encoding="utf-8"?>
<a:theme xmlns:a="http://schemas.openxmlformats.org/drawingml/2006/main" name="Innehållssidor">
  <a:themeElements>
    <a:clrScheme name="Swedavia nya nu">
      <a:dk1>
        <a:sysClr val="windowText" lastClr="000000"/>
      </a:dk1>
      <a:lt1>
        <a:sysClr val="window" lastClr="FFFFFF"/>
      </a:lt1>
      <a:dk2>
        <a:srgbClr val="5B666E"/>
      </a:dk2>
      <a:lt2>
        <a:srgbClr val="DDE9F6"/>
      </a:lt2>
      <a:accent1>
        <a:srgbClr val="0F1A41"/>
      </a:accent1>
      <a:accent2>
        <a:srgbClr val="A4C7E2"/>
      </a:accent2>
      <a:accent3>
        <a:srgbClr val="659800"/>
      </a:accent3>
      <a:accent4>
        <a:srgbClr val="2D6E78"/>
      </a:accent4>
      <a:accent5>
        <a:srgbClr val="8600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500" dirty="0" err="1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wedaviamall" id="{060A2EB6-E3BF-4EF9-8913-1BA8F0796892}" vid="{77202C9E-95B9-48EC-A6E0-572436B3B4C3}"/>
    </a:ext>
  </a:extLst>
</a:theme>
</file>

<file path=ppt/theme/theme2.xml><?xml version="1.0" encoding="utf-8"?>
<a:theme xmlns:a="http://schemas.openxmlformats.org/drawingml/2006/main" name="Kapitelsidor">
  <a:themeElements>
    <a:clrScheme name="Swedavia nya nu">
      <a:dk1>
        <a:sysClr val="windowText" lastClr="000000"/>
      </a:dk1>
      <a:lt1>
        <a:sysClr val="window" lastClr="FFFFFF"/>
      </a:lt1>
      <a:dk2>
        <a:srgbClr val="5B666E"/>
      </a:dk2>
      <a:lt2>
        <a:srgbClr val="DDE9F6"/>
      </a:lt2>
      <a:accent1>
        <a:srgbClr val="0F1A41"/>
      </a:accent1>
      <a:accent2>
        <a:srgbClr val="A4C7E2"/>
      </a:accent2>
      <a:accent3>
        <a:srgbClr val="659800"/>
      </a:accent3>
      <a:accent4>
        <a:srgbClr val="2D6E78"/>
      </a:accent4>
      <a:accent5>
        <a:srgbClr val="8600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wedaviamall" id="{060A2EB6-E3BF-4EF9-8913-1BA8F0796892}" vid="{B22AA0F7-A18D-42EC-9940-A06ECB56334C}"/>
    </a:ext>
  </a:extLst>
</a:theme>
</file>

<file path=ppt/theme/theme3.xml><?xml version="1.0" encoding="utf-8"?>
<a:theme xmlns:a="http://schemas.openxmlformats.org/drawingml/2006/main" name="Intro och avslutningssidor">
  <a:themeElements>
    <a:clrScheme name="Swedavia nya nu">
      <a:dk1>
        <a:sysClr val="windowText" lastClr="000000"/>
      </a:dk1>
      <a:lt1>
        <a:sysClr val="window" lastClr="FFFFFF"/>
      </a:lt1>
      <a:dk2>
        <a:srgbClr val="5B666E"/>
      </a:dk2>
      <a:lt2>
        <a:srgbClr val="DDE9F6"/>
      </a:lt2>
      <a:accent1>
        <a:srgbClr val="0F1A41"/>
      </a:accent1>
      <a:accent2>
        <a:srgbClr val="A4C7E2"/>
      </a:accent2>
      <a:accent3>
        <a:srgbClr val="659800"/>
      </a:accent3>
      <a:accent4>
        <a:srgbClr val="2D6E78"/>
      </a:accent4>
      <a:accent5>
        <a:srgbClr val="8600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wedaviamall" id="{060A2EB6-E3BF-4EF9-8913-1BA8F0796892}" vid="{6BE462CC-FD35-41C9-A966-699005E1FAD0}"/>
    </a:ext>
  </a:extLst>
</a:theme>
</file>

<file path=ppt/theme/theme4.xml><?xml version="1.0" encoding="utf-8"?>
<a:theme xmlns:a="http://schemas.openxmlformats.org/drawingml/2006/main" name="Office-tema">
  <a:themeElements>
    <a:clrScheme name="Swedavia">
      <a:dk1>
        <a:sysClr val="windowText" lastClr="000000"/>
      </a:dk1>
      <a:lt1>
        <a:sysClr val="window" lastClr="FFFFFF"/>
      </a:lt1>
      <a:dk2>
        <a:srgbClr val="44546A"/>
      </a:dk2>
      <a:lt2>
        <a:srgbClr val="DDEFFC"/>
      </a:lt2>
      <a:accent1>
        <a:srgbClr val="1D203F"/>
      </a:accent1>
      <a:accent2>
        <a:srgbClr val="1198D5"/>
      </a:accent2>
      <a:accent3>
        <a:srgbClr val="79B729"/>
      </a:accent3>
      <a:accent4>
        <a:srgbClr val="2D6E78"/>
      </a:accent4>
      <a:accent5>
        <a:srgbClr val="8616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Swedavia">
      <a:dk1>
        <a:sysClr val="windowText" lastClr="000000"/>
      </a:dk1>
      <a:lt1>
        <a:sysClr val="window" lastClr="FFFFFF"/>
      </a:lt1>
      <a:dk2>
        <a:srgbClr val="44546A"/>
      </a:dk2>
      <a:lt2>
        <a:srgbClr val="DDEFFC"/>
      </a:lt2>
      <a:accent1>
        <a:srgbClr val="1D203F"/>
      </a:accent1>
      <a:accent2>
        <a:srgbClr val="1198D5"/>
      </a:accent2>
      <a:accent3>
        <a:srgbClr val="79B729"/>
      </a:accent3>
      <a:accent4>
        <a:srgbClr val="2D6E78"/>
      </a:accent4>
      <a:accent5>
        <a:srgbClr val="8616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09d4a6-3497-49fc-95c7-c33b8ac76439">
      <Value>4714</Value>
    </TaxCatchAll>
    <Kommentar xmlns="00b27bb4-cc18-4e29-9ad1-00cf34d52aeb" xsi:nil="true"/>
    <e945b4dd5b524d9ca6ef3f98aee64191 xmlns="00b27bb4-cc18-4e29-9ad1-00cf34d52aeb">
      <Terms xmlns="http://schemas.microsoft.com/office/infopath/2007/PartnerControls"/>
    </e945b4dd5b524d9ca6ef3f98aee64191>
    <e80a6e366cdf4544a58b7cf312772ffb xmlns="00b27bb4-cc18-4e29-9ad1-00cf34d52aeb">
      <Terms xmlns="http://schemas.microsoft.com/office/infopath/2007/PartnerControls"/>
    </e80a6e366cdf4544a58b7cf312772ffb>
    <Kopplad_x0020_till_x0020_inneh_x00e5_llstyp xmlns="00b27bb4-cc18-4e29-9ad1-00cf34d52aeb" xsi:nil="true"/>
    <kc725b2c73774246b9d249bd07fcdbf8 xmlns="00b27bb4-cc18-4e29-9ad1-00cf34d52aeb">
      <Terms xmlns="http://schemas.microsoft.com/office/infopath/2007/PartnerControls"/>
    </kc725b2c73774246b9d249bd07fcdbf8>
    <Mall_x00e4_gare xmlns="00b27bb4-cc18-4e29-9ad1-00cf34d52aeb">
      <UserInfo>
        <DisplayName/>
        <AccountId xsi:nil="true"/>
        <AccountType/>
      </UserInfo>
    </Mall_x00e4_gare>
    <Mall_x002d_ID xmlns="00b27bb4-cc18-4e29-9ad1-00cf34d52aeb" xsi:nil="true"/>
    <Beskrivning xmlns="00b27bb4-cc18-4e29-9ad1-00cf34d52aeb" xsi:nil="true"/>
    <j9929344503545259084c668b5dccaa2 xmlns="00b27bb4-cc18-4e29-9ad1-00cf34d52a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Grundmallar</TermName>
          <TermId xmlns="http://schemas.microsoft.com/office/infopath/2007/PartnerControls">1517dc93-a563-46ae-b7cf-91d4e1572443</TermId>
        </TermInfo>
      </Terms>
    </j9929344503545259084c668b5dccaa2>
    <cbe89e11c4164d5f8afa08282267d309 xmlns="00b27bb4-cc18-4e29-9ad1-00cf34d52aeb">
      <Terms xmlns="http://schemas.microsoft.com/office/infopath/2007/PartnerControls"/>
    </cbe89e11c4164d5f8afa08282267d309>
    <i0a6de3d2ecd45fc8ac75e3a4859e419 xmlns="00b27bb4-cc18-4e29-9ad1-00cf34d52aeb">
      <Terms xmlns="http://schemas.microsoft.com/office/infopath/2007/PartnerControls"/>
    </i0a6de3d2ecd45fc8ac75e3a4859e419>
    <Signering xmlns="00b27bb4-cc18-4e29-9ad1-00cf34d52aeb" xsi:nil="true"/>
    <TaxKeywordTaxHTField xmlns="f409d4a6-3497-49fc-95c7-c33b8ac76439">
      <Terms xmlns="http://schemas.microsoft.com/office/infopath/2007/PartnerControls"/>
    </TaxKeywordTaxHTField>
    <Inneh_x00e5_llsansvarig xmlns="00b27bb4-cc18-4e29-9ad1-00cf34d52aeb">
      <UserInfo>
        <DisplayName/>
        <AccountId xsi:nil="true"/>
        <AccountType/>
      </UserInfo>
    </Inneh_x00e5_llsansvarig>
    <Arkiveras xmlns="00b27bb4-cc18-4e29-9ad1-00cf34d52aeb">false</Arkiveras>
    <m309be937c64469085f73013fcb92484 xmlns="00b27bb4-cc18-4e29-9ad1-00cf34d52aeb">
      <Terms xmlns="http://schemas.microsoft.com/office/infopath/2007/PartnerControls"/>
    </m309be937c64469085f73013fcb92484>
    <_dlc_DocId xmlns="f409d4a6-3497-49fc-95c7-c33b8ac76439">SWED-1595392544-950</_dlc_DocId>
    <_dlc_DocIdUrl xmlns="f409d4a6-3497-49fc-95c7-c33b8ac76439">
      <Url>https://teamsites.airportnet.se/mallar/_layouts/15/DocIdRedir.aspx?ID=SWED-1595392544-950</Url>
      <Description>SWED-1595392544-950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4DF53B2A47A843B83AD1B75288D26B" ma:contentTypeVersion="36" ma:contentTypeDescription="Skapa ett nytt dokument." ma:contentTypeScope="" ma:versionID="836bc78f3c46a634b951745ebd66331e">
  <xsd:schema xmlns:xsd="http://www.w3.org/2001/XMLSchema" xmlns:xs="http://www.w3.org/2001/XMLSchema" xmlns:p="http://schemas.microsoft.com/office/2006/metadata/properties" xmlns:ns2="00b27bb4-cc18-4e29-9ad1-00cf34d52aeb" xmlns:ns3="f409d4a6-3497-49fc-95c7-c33b8ac76439" targetNamespace="http://schemas.microsoft.com/office/2006/metadata/properties" ma:root="true" ma:fieldsID="fd1d8531a318a4c7b2ae6d42b86dcbc0" ns2:_="" ns3:_="">
    <xsd:import namespace="00b27bb4-cc18-4e29-9ad1-00cf34d52aeb"/>
    <xsd:import namespace="f409d4a6-3497-49fc-95c7-c33b8ac76439"/>
    <xsd:element name="properties">
      <xsd:complexType>
        <xsd:sequence>
          <xsd:element name="documentManagement">
            <xsd:complexType>
              <xsd:all>
                <xsd:element ref="ns2:Inneh_x00e5_llsansvarig" minOccurs="0"/>
                <xsd:element ref="ns2:Mall_x00e4_gare" minOccurs="0"/>
                <xsd:element ref="ns2:Kommentar" minOccurs="0"/>
                <xsd:element ref="ns2:Kopplad_x0020_till_x0020_inneh_x00e5_llstyp" minOccurs="0"/>
                <xsd:element ref="ns2:Mall_x002d_ID" minOccurs="0"/>
                <xsd:element ref="ns2:Beskrivning" minOccurs="0"/>
                <xsd:element ref="ns2:Signering" minOccurs="0"/>
                <xsd:element ref="ns2:Arkiveras" minOccurs="0"/>
                <xsd:element ref="ns3:SharedWithUsers" minOccurs="0"/>
                <xsd:element ref="ns3:_dlc_DocId" minOccurs="0"/>
                <xsd:element ref="ns3:_dlc_DocIdUrl" minOccurs="0"/>
                <xsd:element ref="ns3:_dlc_DocIdPersistId" minOccurs="0"/>
                <xsd:element ref="ns2:m309be937c64469085f73013fcb92484" minOccurs="0"/>
                <xsd:element ref="ns3:TaxCatchAll" minOccurs="0"/>
                <xsd:element ref="ns3:TaxKeywordTaxHTField" minOccurs="0"/>
                <xsd:element ref="ns2:j9929344503545259084c668b5dccaa2" minOccurs="0"/>
                <xsd:element ref="ns2:cbe89e11c4164d5f8afa08282267d309" minOccurs="0"/>
                <xsd:element ref="ns2:kc725b2c73774246b9d249bd07fcdbf8" minOccurs="0"/>
                <xsd:element ref="ns2:e80a6e366cdf4544a58b7cf312772ffb" minOccurs="0"/>
                <xsd:element ref="ns2:i0a6de3d2ecd45fc8ac75e3a4859e419" minOccurs="0"/>
                <xsd:element ref="ns2:e945b4dd5b524d9ca6ef3f98aee64191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27bb4-cc18-4e29-9ad1-00cf34d52aeb" elementFormDefault="qualified">
    <xsd:import namespace="http://schemas.microsoft.com/office/2006/documentManagement/types"/>
    <xsd:import namespace="http://schemas.microsoft.com/office/infopath/2007/PartnerControls"/>
    <xsd:element name="Inneh_x00e5_llsansvarig" ma:index="2" nillable="true" ma:displayName="Mallansvarig" ma:list="UserInfo" ma:SharePointGroup="0" ma:internalName="Inneh_x00e5_llsansvarig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ll_x00e4_gare" ma:index="3" nillable="true" ma:displayName="Mallägare" ma:list="UserInfo" ma:SharePointGroup="0" ma:internalName="Mall_x00e4_gar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ommentar" ma:index="5" nillable="true" ma:displayName="Kommentar" ma:internalName="Kommentar">
      <xsd:simpleType>
        <xsd:restriction base="dms:Note">
          <xsd:maxLength value="255"/>
        </xsd:restriction>
      </xsd:simpleType>
    </xsd:element>
    <xsd:element name="Kopplad_x0020_till_x0020_inneh_x00e5_llstyp" ma:index="7" nillable="true" ma:displayName="Kopplad till SharePoint" ma:description="Innehållstyp" ma:internalName="Kopplad_x0020_till_x0020_inneh_x00e5_llstyp">
      <xsd:simpleType>
        <xsd:restriction base="dms:Text">
          <xsd:maxLength value="255"/>
        </xsd:restriction>
      </xsd:simpleType>
    </xsd:element>
    <xsd:element name="Mall_x002d_ID" ma:index="8" nillable="true" ma:displayName="Mall-ID" ma:internalName="Mall_x002d_ID">
      <xsd:simpleType>
        <xsd:restriction base="dms:Text">
          <xsd:maxLength value="255"/>
        </xsd:restriction>
      </xsd:simpleType>
    </xsd:element>
    <xsd:element name="Beskrivning" ma:index="14" nillable="true" ma:displayName="Beskrivning" ma:internalName="Beskrivning">
      <xsd:simpleType>
        <xsd:restriction base="dms:Note">
          <xsd:maxLength value="255"/>
        </xsd:restriction>
      </xsd:simpleType>
    </xsd:element>
    <xsd:element name="Signering" ma:index="15" nillable="true" ma:displayName="Signering" ma:list="{bfc9e262-b6eb-4d59-a04a-5c16abf31f1d}" ma:internalName="Signering" ma:showField="Title">
      <xsd:simpleType>
        <xsd:restriction base="dms:Lookup"/>
      </xsd:simpleType>
    </xsd:element>
    <xsd:element name="Arkiveras" ma:index="16" nillable="true" ma:displayName="Arkiveras" ma:default="0" ma:internalName="Arkiveras">
      <xsd:simpleType>
        <xsd:restriction base="dms:Boolean"/>
      </xsd:simpleType>
    </xsd:element>
    <xsd:element name="m309be937c64469085f73013fcb92484" ma:index="24" nillable="true" ma:taxonomy="true" ma:internalName="m309be937c64469085f73013fcb92484" ma:taxonomyFieldName="Enhet" ma:displayName="Enhet" ma:readOnly="false" ma:default="" ma:fieldId="{6309be93-7c64-4690-85f7-3013fcb92484}" ma:sspId="93a035a0-615a-4354-a291-42e5680c4c2f" ma:termSetId="1d3d3f02-75db-4c99-8e22-51e15b255b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9929344503545259084c668b5dccaa2" ma:index="27" nillable="true" ma:taxonomy="true" ma:internalName="j9929344503545259084c668b5dccaa2" ma:taxonomyFieldName="Mallgrupper" ma:displayName="Mallgrupper" ma:default="" ma:fieldId="{39929344-5035-4525-9084-c668b5dccaa2}" ma:sspId="93a035a0-615a-4354-a291-42e5680c4c2f" ma:termSetId="99b7a978-867a-40f0-9daf-baf852b29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e89e11c4164d5f8afa08282267d309" ma:index="28" nillable="true" ma:taxonomy="true" ma:internalName="cbe89e11c4164d5f8afa08282267d309" ma:taxonomyFieldName="Dokumenttyp" ma:displayName="Dokumenttyp" ma:default="" ma:fieldId="{cbe89e11-c416-4d5f-8afa-08282267d309}" ma:sspId="93a035a0-615a-4354-a291-42e5680c4c2f" ma:termSetId="4fb1aca3-3266-4777-ba14-f60656b8c2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725b2c73774246b9d249bd07fcdbf8" ma:index="29" nillable="true" ma:taxonomy="true" ma:internalName="kc725b2c73774246b9d249bd07fcdbf8" ma:taxonomyFieldName="Prim_x00e4_r_x0020_process" ma:displayName="Primär process" ma:default="" ma:fieldId="{4c725b2c-7377-4246-b9d2-49bd07fcdbf8}" ma:sspId="93a035a0-615a-4354-a291-42e5680c4c2f" ma:termSetId="3dd8ec9c-b573-44ab-84d8-7cd533dc1b3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0a6e366cdf4544a58b7cf312772ffb" ma:index="30" nillable="true" ma:taxonomy="true" ma:internalName="e80a6e366cdf4544a58b7cf312772ffb" ma:taxonomyFieldName="Relaterade_x0020_processer" ma:displayName="Relaterade processer" ma:default="" ma:fieldId="{e80a6e36-6cdf-4544-a58b-7cf312772ffb}" ma:taxonomyMulti="true" ma:sspId="93a035a0-615a-4354-a291-42e5680c4c2f" ma:termSetId="3dd8ec9c-b573-44ab-84d8-7cd533dc1b3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0a6de3d2ecd45fc8ac75e3a4859e419" ma:index="31" nillable="true" ma:taxonomy="true" ma:internalName="i0a6de3d2ecd45fc8ac75e3a4859e419" ma:taxonomyFieldName="Plats" ma:displayName="Plats" ma:default="" ma:fieldId="{20a6de3d-2ecd-45fc-8ac7-5e3a4859e419}" ma:sspId="93a035a0-615a-4354-a291-42e5680c4c2f" ma:termSetId="52d3bb07-6648-4268-a0e5-94e6317f4e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945b4dd5b524d9ca6ef3f98aee64191" ma:index="32" nillable="true" ma:taxonomy="true" ma:internalName="e945b4dd5b524d9ca6ef3f98aee64191" ma:taxonomyFieldName="Perspektiv" ma:displayName="Perspektiv" ma:default="" ma:fieldId="{e945b4dd-5b52-4d9c-a6ef-3f98aee64191}" ma:sspId="93a035a0-615a-4354-a291-42e5680c4c2f" ma:termSetId="91f8efe0-33f4-4f03-8bb9-490231153b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9d4a6-3497-49fc-95c7-c33b8ac7643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21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22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5" nillable="true" ma:displayName="Taxonomy Catch All Column" ma:description="" ma:hidden="true" ma:list="{5a7609bf-cc9f-4174-8929-177eb6ef23ed}" ma:internalName="TaxCatchAll" ma:showField="CatchAllData" ma:web="f409d4a6-3497-49fc-95c7-c33b8ac764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6" nillable="true" ma:taxonomy="true" ma:internalName="TaxKeywordTaxHTField" ma:taxonomyFieldName="TaxKeyword" ma:displayName="Företagsnyckelord" ma:fieldId="{23f27201-bee3-471e-b2e7-b64fd8b7ca38}" ma:taxonomyMulti="true" ma:sspId="93a035a0-615a-4354-a291-42e5680c4c2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Details" ma:index="3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3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A2F44-E91C-463E-BADB-7F64713B172C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00b27bb4-cc18-4e29-9ad1-00cf34d52aeb"/>
    <ds:schemaRef ds:uri="http://purl.org/dc/elements/1.1/"/>
    <ds:schemaRef ds:uri="http://schemas.openxmlformats.org/package/2006/metadata/core-properties"/>
    <ds:schemaRef ds:uri="f409d4a6-3497-49fc-95c7-c33b8ac7643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4B45DF-EFBD-45F5-9B95-A34F55904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b27bb4-cc18-4e29-9ad1-00cf34d52aeb"/>
    <ds:schemaRef ds:uri="f409d4a6-3497-49fc-95c7-c33b8ac764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944BBD-6905-4130-A8F3-3034712F362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DD8A96C-3E2A-42A6-923B-3AC139809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Swedaviamall</Template>
  <TotalTime>114</TotalTime>
  <Words>149</Words>
  <Application>Microsoft Office PowerPoint</Application>
  <PresentationFormat>Bredbild</PresentationFormat>
  <Paragraphs>45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Innehållssidor</vt:lpstr>
      <vt:lpstr>Kapitelsidor</vt:lpstr>
      <vt:lpstr>Intro och avslutningssidor</vt:lpstr>
      <vt:lpstr>Filtrering i rådata BI park &amp; entry</vt:lpstr>
      <vt:lpstr>PowerPoint-presentation</vt:lpstr>
      <vt:lpstr>PowerPoint-presentation</vt:lpstr>
      <vt:lpstr>PowerPoint-presentation</vt:lpstr>
    </vt:vector>
  </TitlesOfParts>
  <Company>Swedavia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Filtrering i rådata BI park &amp; entry</dc:title>
  <dc:creator>Jan Eklund (Strategiska Initiativ och Innovation - Hållbar utveckling)</dc:creator>
  <cp:keywords/>
  <cp:lastModifiedBy>Anna Anderman</cp:lastModifiedBy>
  <cp:revision>4</cp:revision>
  <cp:lastPrinted>2017-05-08T12:28:54Z</cp:lastPrinted>
  <dcterms:created xsi:type="dcterms:W3CDTF">2025-05-22T11:17:47Z</dcterms:created>
  <dcterms:modified xsi:type="dcterms:W3CDTF">2025-06-03T11:37:24Z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nhet">
    <vt:lpwstr/>
  </property>
  <property fmtid="{D5CDD505-2E9C-101B-9397-08002B2CF9AE}" pid="3" name="ContentTypeId">
    <vt:lpwstr>0x010100464DF53B2A47A843B83AD1B75288D26B</vt:lpwstr>
  </property>
  <property fmtid="{D5CDD505-2E9C-101B-9397-08002B2CF9AE}" pid="4" name="Sekretessnivå">
    <vt:lpwstr>4;#Intern|3508802b-746b-4610-9aff-23d4844e9003</vt:lpwstr>
  </property>
  <property fmtid="{D5CDD505-2E9C-101B-9397-08002B2CF9AE}" pid="5" name="_dlc_DocIdItemGuid">
    <vt:lpwstr>c95b23e3-554c-42bf-a0e2-306e5c685f69</vt:lpwstr>
  </property>
  <property fmtid="{D5CDD505-2E9C-101B-9397-08002B2CF9AE}" pid="6" name="Dokument_Typ">
    <vt:lpwstr/>
  </property>
  <property fmtid="{D5CDD505-2E9C-101B-9397-08002B2CF9AE}" pid="7" name="TaxKeyword">
    <vt:lpwstr/>
  </property>
  <property fmtid="{D5CDD505-2E9C-101B-9397-08002B2CF9AE}" pid="8" name="TaxKeywordTaxHTField">
    <vt:lpwstr/>
  </property>
  <property fmtid="{D5CDD505-2E9C-101B-9397-08002B2CF9AE}" pid="9" name="Status">
    <vt:lpwstr>Fas 3</vt:lpwstr>
  </property>
  <property fmtid="{D5CDD505-2E9C-101B-9397-08002B2CF9AE}" pid="10" name="Mallgrupper">
    <vt:lpwstr>4714;#Grundmallar|1517dc93-a563-46ae-b7cf-91d4e1572443</vt:lpwstr>
  </property>
  <property fmtid="{D5CDD505-2E9C-101B-9397-08002B2CF9AE}" pid="11" name="Mallgrupp">
    <vt:lpwstr>Grundmallar</vt:lpwstr>
  </property>
  <property fmtid="{D5CDD505-2E9C-101B-9397-08002B2CF9AE}" pid="12" name="Order">
    <vt:r8>1181200</vt:r8>
  </property>
  <property fmtid="{D5CDD505-2E9C-101B-9397-08002B2CF9AE}" pid="13" name="MediaServiceImageTags">
    <vt:lpwstr/>
  </property>
  <property fmtid="{D5CDD505-2E9C-101B-9397-08002B2CF9AE}" pid="14" name="MSIP_Label_64756080-8104-4746-a42c-fe9005ab621d_Enabled">
    <vt:lpwstr>true</vt:lpwstr>
  </property>
  <property fmtid="{D5CDD505-2E9C-101B-9397-08002B2CF9AE}" pid="15" name="MSIP_Label_64756080-8104-4746-a42c-fe9005ab621d_SetDate">
    <vt:lpwstr>2025-05-22T11:27:57Z</vt:lpwstr>
  </property>
  <property fmtid="{D5CDD505-2E9C-101B-9397-08002B2CF9AE}" pid="16" name="MSIP_Label_64756080-8104-4746-a42c-fe9005ab621d_Method">
    <vt:lpwstr>Privileged</vt:lpwstr>
  </property>
  <property fmtid="{D5CDD505-2E9C-101B-9397-08002B2CF9AE}" pid="17" name="MSIP_Label_64756080-8104-4746-a42c-fe9005ab621d_Name">
    <vt:lpwstr>Intern</vt:lpwstr>
  </property>
  <property fmtid="{D5CDD505-2E9C-101B-9397-08002B2CF9AE}" pid="18" name="MSIP_Label_64756080-8104-4746-a42c-fe9005ab621d_SiteId">
    <vt:lpwstr>0b3b45c6-70cd-4220-8bf9-a1daee8f0f45</vt:lpwstr>
  </property>
  <property fmtid="{D5CDD505-2E9C-101B-9397-08002B2CF9AE}" pid="19" name="MSIP_Label_64756080-8104-4746-a42c-fe9005ab621d_ActionId">
    <vt:lpwstr>b2997a1b-4c81-4336-adf1-fe3a6e422e9f</vt:lpwstr>
  </property>
  <property fmtid="{D5CDD505-2E9C-101B-9397-08002B2CF9AE}" pid="20" name="MSIP_Label_64756080-8104-4746-a42c-fe9005ab621d_ContentBits">
    <vt:lpwstr>1</vt:lpwstr>
  </property>
  <property fmtid="{D5CDD505-2E9C-101B-9397-08002B2CF9AE}" pid="21" name="ClassificationContentMarkingHeaderLocations">
    <vt:lpwstr>Innehållssidor:7\Kapitelsidor:7\Intro och avslutningssidor:6</vt:lpwstr>
  </property>
  <property fmtid="{D5CDD505-2E9C-101B-9397-08002B2CF9AE}" pid="22" name="ClassificationContentMarkingHeaderText">
    <vt:lpwstr>Sekretess: Begränsad</vt:lpwstr>
  </property>
</Properties>
</file>